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Raleway"/>
      <p:regular r:id="rId38"/>
      <p:bold r:id="rId39"/>
      <p:italic r:id="rId40"/>
      <p:boldItalic r:id="rId41"/>
    </p:embeddedFont>
    <p:embeddedFont>
      <p:font typeface="Proxima Nova"/>
      <p:regular r:id="rId42"/>
      <p:bold r:id="rId43"/>
      <p:italic r:id="rId44"/>
      <p:boldItalic r:id="rId45"/>
    </p:embeddedFont>
    <p:embeddedFont>
      <p:font typeface="Raleway ExtraBold"/>
      <p:bold r:id="rId46"/>
      <p:boldItalic r:id="rId47"/>
    </p:embeddedFont>
    <p:embeddedFont>
      <p:font typeface="Roboto Medium"/>
      <p:regular r:id="rId48"/>
      <p:bold r:id="rId49"/>
      <p:italic r:id="rId50"/>
      <p:boldItalic r:id="rId51"/>
    </p:embeddedFont>
    <p:embeddedFont>
      <p:font typeface="Nunito"/>
      <p:regular r:id="rId52"/>
      <p:bold r:id="rId53"/>
      <p:italic r:id="rId54"/>
      <p:boldItalic r:id="rId55"/>
    </p:embeddedFont>
    <p:embeddedFont>
      <p:font typeface="Amatic SC"/>
      <p:regular r:id="rId56"/>
      <p:bold r:id="rId57"/>
    </p:embeddedFont>
    <p:embeddedFont>
      <p:font typeface="Bebas Neue"/>
      <p:regular r:id="rId58"/>
    </p:embeddedFont>
    <p:embeddedFont>
      <p:font typeface="Proxima Nova Semibold"/>
      <p:regular r:id="rId59"/>
      <p:bold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88A6C02-2A99-4AB6-8D58-8754BC69ADE9}">
  <a:tblStyle styleId="{B88A6C02-2A99-4AB6-8D58-8754BC69ADE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aleway-italic.fntdata"/><Relationship Id="rId42" Type="http://schemas.openxmlformats.org/officeDocument/2006/relationships/font" Target="fonts/ProximaNova-regular.fntdata"/><Relationship Id="rId41" Type="http://schemas.openxmlformats.org/officeDocument/2006/relationships/font" Target="fonts/Raleway-boldItalic.fntdata"/><Relationship Id="rId44" Type="http://schemas.openxmlformats.org/officeDocument/2006/relationships/font" Target="fonts/ProximaNova-italic.fntdata"/><Relationship Id="rId43" Type="http://schemas.openxmlformats.org/officeDocument/2006/relationships/font" Target="fonts/ProximaNova-bold.fntdata"/><Relationship Id="rId46" Type="http://schemas.openxmlformats.org/officeDocument/2006/relationships/font" Target="fonts/RalewayExtraBold-bold.fntdata"/><Relationship Id="rId45" Type="http://schemas.openxmlformats.org/officeDocument/2006/relationships/font" Target="fonts/ProximaNova-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edium-regular.fntdata"/><Relationship Id="rId47" Type="http://schemas.openxmlformats.org/officeDocument/2006/relationships/font" Target="fonts/RalewayExtraBold-boldItalic.fntdata"/><Relationship Id="rId49" Type="http://schemas.openxmlformats.org/officeDocument/2006/relationships/font" Target="fonts/RobotoMedium-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Raleway-bold.fntdata"/><Relationship Id="rId38" Type="http://schemas.openxmlformats.org/officeDocument/2006/relationships/font" Target="fonts/Raleway-regular.fntdata"/><Relationship Id="rId61" Type="http://schemas.openxmlformats.org/officeDocument/2006/relationships/font" Target="fonts/ProximaNovaSemibold-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ProximaNovaSemibold-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boldItalic.fntdata"/><Relationship Id="rId50" Type="http://schemas.openxmlformats.org/officeDocument/2006/relationships/font" Target="fonts/RobotoMedium-italic.fntdata"/><Relationship Id="rId53" Type="http://schemas.openxmlformats.org/officeDocument/2006/relationships/font" Target="fonts/Nunito-bold.fntdata"/><Relationship Id="rId52" Type="http://schemas.openxmlformats.org/officeDocument/2006/relationships/font" Target="fonts/Nunito-regular.fntdata"/><Relationship Id="rId11" Type="http://schemas.openxmlformats.org/officeDocument/2006/relationships/slide" Target="slides/slide5.xml"/><Relationship Id="rId55" Type="http://schemas.openxmlformats.org/officeDocument/2006/relationships/font" Target="fonts/Nunito-boldItalic.fntdata"/><Relationship Id="rId10" Type="http://schemas.openxmlformats.org/officeDocument/2006/relationships/slide" Target="slides/slide4.xml"/><Relationship Id="rId54" Type="http://schemas.openxmlformats.org/officeDocument/2006/relationships/font" Target="fonts/Nunito-italic.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ProximaNovaSemibold-regular.fntdata"/><Relationship Id="rId14" Type="http://schemas.openxmlformats.org/officeDocument/2006/relationships/slide" Target="slides/slide8.xml"/><Relationship Id="rId58" Type="http://schemas.openxmlformats.org/officeDocument/2006/relationships/font" Target="fonts/Bebas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2586e4e60d4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2586e4e60d4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g25160051b4b_0_17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0" name="Google Shape;1180;g25160051b4b_0_17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4" name="Shape 1214"/>
        <p:cNvGrpSpPr/>
        <p:nvPr/>
      </p:nvGrpSpPr>
      <p:grpSpPr>
        <a:xfrm>
          <a:off x="0" y="0"/>
          <a:ext cx="0" cy="0"/>
          <a:chOff x="0" y="0"/>
          <a:chExt cx="0" cy="0"/>
        </a:xfrm>
      </p:grpSpPr>
      <p:sp>
        <p:nvSpPr>
          <p:cNvPr id="1215" name="Google Shape;1215;g25160051b4b_0_18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6" name="Google Shape;1216;g25160051b4b_0_18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25160051b4b_0_18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25160051b4b_0_18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4" name="Shape 1274"/>
        <p:cNvGrpSpPr/>
        <p:nvPr/>
      </p:nvGrpSpPr>
      <p:grpSpPr>
        <a:xfrm>
          <a:off x="0" y="0"/>
          <a:ext cx="0" cy="0"/>
          <a:chOff x="0" y="0"/>
          <a:chExt cx="0" cy="0"/>
        </a:xfrm>
      </p:grpSpPr>
      <p:sp>
        <p:nvSpPr>
          <p:cNvPr id="1275" name="Google Shape;1275;g25160051b4b_0_8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6" name="Google Shape;1276;g25160051b4b_0_8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25160051b4b_0_8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25160051b4b_0_8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 name="Shape 1286"/>
        <p:cNvGrpSpPr/>
        <p:nvPr/>
      </p:nvGrpSpPr>
      <p:grpSpPr>
        <a:xfrm>
          <a:off x="0" y="0"/>
          <a:ext cx="0" cy="0"/>
          <a:chOff x="0" y="0"/>
          <a:chExt cx="0" cy="0"/>
        </a:xfrm>
      </p:grpSpPr>
      <p:sp>
        <p:nvSpPr>
          <p:cNvPr id="1287" name="Google Shape;1287;g25160051b4b_0_8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8" name="Google Shape;1288;g25160051b4b_0_8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 name="Shape 1300"/>
        <p:cNvGrpSpPr/>
        <p:nvPr/>
      </p:nvGrpSpPr>
      <p:grpSpPr>
        <a:xfrm>
          <a:off x="0" y="0"/>
          <a:ext cx="0" cy="0"/>
          <a:chOff x="0" y="0"/>
          <a:chExt cx="0" cy="0"/>
        </a:xfrm>
      </p:grpSpPr>
      <p:sp>
        <p:nvSpPr>
          <p:cNvPr id="1301" name="Google Shape;1301;g25160051b4b_0_8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2" name="Google Shape;1302;g25160051b4b_0_8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6" name="Shape 1316"/>
        <p:cNvGrpSpPr/>
        <p:nvPr/>
      </p:nvGrpSpPr>
      <p:grpSpPr>
        <a:xfrm>
          <a:off x="0" y="0"/>
          <a:ext cx="0" cy="0"/>
          <a:chOff x="0" y="0"/>
          <a:chExt cx="0" cy="0"/>
        </a:xfrm>
      </p:grpSpPr>
      <p:sp>
        <p:nvSpPr>
          <p:cNvPr id="1317" name="Google Shape;1317;g25160051b4b_0_87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 name="Google Shape;1318;g25160051b4b_0_8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5" name="Shape 1655"/>
        <p:cNvGrpSpPr/>
        <p:nvPr/>
      </p:nvGrpSpPr>
      <p:grpSpPr>
        <a:xfrm>
          <a:off x="0" y="0"/>
          <a:ext cx="0" cy="0"/>
          <a:chOff x="0" y="0"/>
          <a:chExt cx="0" cy="0"/>
        </a:xfrm>
      </p:grpSpPr>
      <p:sp>
        <p:nvSpPr>
          <p:cNvPr id="1656" name="Google Shape;1656;g25160051b4b_0_9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7" name="Google Shape;1657;g25160051b4b_0_9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24d90191e98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24d90191e98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6" name="Shape 3856"/>
        <p:cNvGrpSpPr/>
        <p:nvPr/>
      </p:nvGrpSpPr>
      <p:grpSpPr>
        <a:xfrm>
          <a:off x="0" y="0"/>
          <a:ext cx="0" cy="0"/>
          <a:chOff x="0" y="0"/>
          <a:chExt cx="0" cy="0"/>
        </a:xfrm>
      </p:grpSpPr>
      <p:sp>
        <p:nvSpPr>
          <p:cNvPr id="3857" name="Google Shape;3857;g25160051b4b_0_11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8" name="Google Shape;3858;g25160051b4b_0_11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5" name="Shape 4275"/>
        <p:cNvGrpSpPr/>
        <p:nvPr/>
      </p:nvGrpSpPr>
      <p:grpSpPr>
        <a:xfrm>
          <a:off x="0" y="0"/>
          <a:ext cx="0" cy="0"/>
          <a:chOff x="0" y="0"/>
          <a:chExt cx="0" cy="0"/>
        </a:xfrm>
      </p:grpSpPr>
      <p:sp>
        <p:nvSpPr>
          <p:cNvPr id="4276" name="Google Shape;4276;g25160051b4b_0_11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7" name="Google Shape;4277;g25160051b4b_0_11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5" name="Shape 4445"/>
        <p:cNvGrpSpPr/>
        <p:nvPr/>
      </p:nvGrpSpPr>
      <p:grpSpPr>
        <a:xfrm>
          <a:off x="0" y="0"/>
          <a:ext cx="0" cy="0"/>
          <a:chOff x="0" y="0"/>
          <a:chExt cx="0" cy="0"/>
        </a:xfrm>
      </p:grpSpPr>
      <p:sp>
        <p:nvSpPr>
          <p:cNvPr id="4446" name="Google Shape;4446;g25160051b4b_0_11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7" name="Google Shape;4447;g25160051b4b_0_11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0" name="Shape 4850"/>
        <p:cNvGrpSpPr/>
        <p:nvPr/>
      </p:nvGrpSpPr>
      <p:grpSpPr>
        <a:xfrm>
          <a:off x="0" y="0"/>
          <a:ext cx="0" cy="0"/>
          <a:chOff x="0" y="0"/>
          <a:chExt cx="0" cy="0"/>
        </a:xfrm>
      </p:grpSpPr>
      <p:sp>
        <p:nvSpPr>
          <p:cNvPr id="4851" name="Google Shape;4851;g25160051b4b_0_12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2" name="Google Shape;4852;g25160051b4b_0_12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0" name="Shape 5230"/>
        <p:cNvGrpSpPr/>
        <p:nvPr/>
      </p:nvGrpSpPr>
      <p:grpSpPr>
        <a:xfrm>
          <a:off x="0" y="0"/>
          <a:ext cx="0" cy="0"/>
          <a:chOff x="0" y="0"/>
          <a:chExt cx="0" cy="0"/>
        </a:xfrm>
      </p:grpSpPr>
      <p:sp>
        <p:nvSpPr>
          <p:cNvPr id="5231" name="Google Shape;5231;g25160051b4b_0_12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2" name="Google Shape;5232;g25160051b4b_0_12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6" name="Shape 5656"/>
        <p:cNvGrpSpPr/>
        <p:nvPr/>
      </p:nvGrpSpPr>
      <p:grpSpPr>
        <a:xfrm>
          <a:off x="0" y="0"/>
          <a:ext cx="0" cy="0"/>
          <a:chOff x="0" y="0"/>
          <a:chExt cx="0" cy="0"/>
        </a:xfrm>
      </p:grpSpPr>
      <p:sp>
        <p:nvSpPr>
          <p:cNvPr id="5657" name="Google Shape;5657;g25160051b4b_0_13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8" name="Google Shape;5658;g25160051b4b_0_13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7" name="Shape 6017"/>
        <p:cNvGrpSpPr/>
        <p:nvPr/>
      </p:nvGrpSpPr>
      <p:grpSpPr>
        <a:xfrm>
          <a:off x="0" y="0"/>
          <a:ext cx="0" cy="0"/>
          <a:chOff x="0" y="0"/>
          <a:chExt cx="0" cy="0"/>
        </a:xfrm>
      </p:grpSpPr>
      <p:sp>
        <p:nvSpPr>
          <p:cNvPr id="6018" name="Google Shape;6018;g25160051b4b_0_13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9" name="Google Shape;6019;g25160051b4b_0_13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7" name="Shape 6527"/>
        <p:cNvGrpSpPr/>
        <p:nvPr/>
      </p:nvGrpSpPr>
      <p:grpSpPr>
        <a:xfrm>
          <a:off x="0" y="0"/>
          <a:ext cx="0" cy="0"/>
          <a:chOff x="0" y="0"/>
          <a:chExt cx="0" cy="0"/>
        </a:xfrm>
      </p:grpSpPr>
      <p:sp>
        <p:nvSpPr>
          <p:cNvPr id="6528" name="Google Shape;6528;g25160051b4b_0_139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9" name="Google Shape;6529;g25160051b4b_0_139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7" name="Shape 7147"/>
        <p:cNvGrpSpPr/>
        <p:nvPr/>
      </p:nvGrpSpPr>
      <p:grpSpPr>
        <a:xfrm>
          <a:off x="0" y="0"/>
          <a:ext cx="0" cy="0"/>
          <a:chOff x="0" y="0"/>
          <a:chExt cx="0" cy="0"/>
        </a:xfrm>
      </p:grpSpPr>
      <p:sp>
        <p:nvSpPr>
          <p:cNvPr id="7148" name="Google Shape;7148;g25160051b4b_0_14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9" name="Google Shape;7149;g25160051b4b_0_14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1" name="Shape 7741"/>
        <p:cNvGrpSpPr/>
        <p:nvPr/>
      </p:nvGrpSpPr>
      <p:grpSpPr>
        <a:xfrm>
          <a:off x="0" y="0"/>
          <a:ext cx="0" cy="0"/>
          <a:chOff x="0" y="0"/>
          <a:chExt cx="0" cy="0"/>
        </a:xfrm>
      </p:grpSpPr>
      <p:sp>
        <p:nvSpPr>
          <p:cNvPr id="7742" name="Google Shape;7742;g25160051b4b_0_15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3" name="Google Shape;7743;g25160051b4b_0_15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7" name="Shape 1107"/>
        <p:cNvGrpSpPr/>
        <p:nvPr/>
      </p:nvGrpSpPr>
      <p:grpSpPr>
        <a:xfrm>
          <a:off x="0" y="0"/>
          <a:ext cx="0" cy="0"/>
          <a:chOff x="0" y="0"/>
          <a:chExt cx="0" cy="0"/>
        </a:xfrm>
      </p:grpSpPr>
      <p:sp>
        <p:nvSpPr>
          <p:cNvPr id="1108" name="Google Shape;1108;g24d90191e98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9" name="Google Shape;1109;g24d90191e98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2" name="Shape 8062"/>
        <p:cNvGrpSpPr/>
        <p:nvPr/>
      </p:nvGrpSpPr>
      <p:grpSpPr>
        <a:xfrm>
          <a:off x="0" y="0"/>
          <a:ext cx="0" cy="0"/>
          <a:chOff x="0" y="0"/>
          <a:chExt cx="0" cy="0"/>
        </a:xfrm>
      </p:grpSpPr>
      <p:sp>
        <p:nvSpPr>
          <p:cNvPr id="8063" name="Google Shape;8063;g25160051b4b_0_15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4" name="Google Shape;8064;g25160051b4b_0_15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0" name="Shape 8370"/>
        <p:cNvGrpSpPr/>
        <p:nvPr/>
      </p:nvGrpSpPr>
      <p:grpSpPr>
        <a:xfrm>
          <a:off x="0" y="0"/>
          <a:ext cx="0" cy="0"/>
          <a:chOff x="0" y="0"/>
          <a:chExt cx="0" cy="0"/>
        </a:xfrm>
      </p:grpSpPr>
      <p:sp>
        <p:nvSpPr>
          <p:cNvPr id="8371" name="Google Shape;8371;g25160051b4b_0_17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2" name="Google Shape;8372;g25160051b4b_0_17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2586e4e60d4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2586e4e60d4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2586e4e60d4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2586e4e60d4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2586e4e60d4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2586e4e60d4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2586e4e60d4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 name="Google Shape;1148;g2586e4e60d4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7" name="Shape 1157"/>
        <p:cNvGrpSpPr/>
        <p:nvPr/>
      </p:nvGrpSpPr>
      <p:grpSpPr>
        <a:xfrm>
          <a:off x="0" y="0"/>
          <a:ext cx="0" cy="0"/>
          <a:chOff x="0" y="0"/>
          <a:chExt cx="0" cy="0"/>
        </a:xfrm>
      </p:grpSpPr>
      <p:sp>
        <p:nvSpPr>
          <p:cNvPr id="1158" name="Google Shape;1158;g2586e4e60d4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 name="Google Shape;1159;g2586e4e60d4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2586e4e60d4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2586e4e60d4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0" name="Google Shape;10;p2"/>
          <p:cNvSpPr txBox="1"/>
          <p:nvPr>
            <p:ph type="ctrTitle"/>
          </p:nvPr>
        </p:nvSpPr>
        <p:spPr>
          <a:xfrm>
            <a:off x="841225" y="1411500"/>
            <a:ext cx="7461600" cy="16386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SzPts val="5200"/>
              <a:buNone/>
              <a:defRPr b="1" sz="4500">
                <a:latin typeface="Raleway"/>
                <a:ea typeface="Raleway"/>
                <a:cs typeface="Raleway"/>
                <a:sym typeface="Raleway"/>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p:nvPr/>
        </p:nvSpPr>
        <p:spPr>
          <a:xfrm flipH="1" rot="10800000">
            <a:off x="708563" y="-575425"/>
            <a:ext cx="13075" cy="2258150"/>
          </a:xfrm>
          <a:custGeom>
            <a:rect b="b" l="l" r="r" t="t"/>
            <a:pathLst>
              <a:path extrusionOk="0" h="90326" w="523">
                <a:moveTo>
                  <a:pt x="0" y="0"/>
                </a:moveTo>
                <a:lnTo>
                  <a:pt x="0" y="90326"/>
                </a:lnTo>
                <a:lnTo>
                  <a:pt x="522" y="90326"/>
                </a:lnTo>
                <a:lnTo>
                  <a:pt x="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flipH="1" rot="10800000">
            <a:off x="7937834" y="4038428"/>
            <a:ext cx="1206206" cy="1129498"/>
            <a:chOff x="4724300" y="237925"/>
            <a:chExt cx="897475" cy="840400"/>
          </a:xfrm>
        </p:grpSpPr>
        <p:sp>
          <p:nvSpPr>
            <p:cNvPr id="13" name="Google Shape;13;p2"/>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rot="5400000">
            <a:off x="4511750" y="184300"/>
            <a:ext cx="120500" cy="701375"/>
            <a:chOff x="1998150" y="1410575"/>
            <a:chExt cx="120500" cy="701375"/>
          </a:xfrm>
        </p:grpSpPr>
        <p:sp>
          <p:nvSpPr>
            <p:cNvPr id="24" name="Google Shape;24;p2"/>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2"/>
          <p:cNvGrpSpPr/>
          <p:nvPr/>
        </p:nvGrpSpPr>
        <p:grpSpPr>
          <a:xfrm flipH="1" rot="5400000">
            <a:off x="7777634" y="115285"/>
            <a:ext cx="1179567" cy="1248356"/>
            <a:chOff x="149493" y="152410"/>
            <a:chExt cx="1509363" cy="1597385"/>
          </a:xfrm>
        </p:grpSpPr>
        <p:grpSp>
          <p:nvGrpSpPr>
            <p:cNvPr id="41" name="Google Shape;41;p2"/>
            <p:cNvGrpSpPr/>
            <p:nvPr/>
          </p:nvGrpSpPr>
          <p:grpSpPr>
            <a:xfrm>
              <a:off x="149493" y="152410"/>
              <a:ext cx="1509363" cy="1509363"/>
              <a:chOff x="826250" y="238125"/>
              <a:chExt cx="1527850" cy="1527850"/>
            </a:xfrm>
          </p:grpSpPr>
          <p:sp>
            <p:nvSpPr>
              <p:cNvPr id="42" name="Google Shape;42;p2"/>
              <p:cNvSpPr/>
              <p:nvPr/>
            </p:nvSpPr>
            <p:spPr>
              <a:xfrm>
                <a:off x="826250" y="238125"/>
                <a:ext cx="1527850" cy="1527850"/>
              </a:xfrm>
              <a:custGeom>
                <a:rect b="b" l="l" r="r" t="t"/>
                <a:pathLst>
                  <a:path extrusionOk="0" h="61114" w="61114">
                    <a:moveTo>
                      <a:pt x="60900" y="213"/>
                    </a:moveTo>
                    <a:lnTo>
                      <a:pt x="60900" y="60900"/>
                    </a:lnTo>
                    <a:lnTo>
                      <a:pt x="213" y="60900"/>
                    </a:lnTo>
                    <a:lnTo>
                      <a:pt x="213" y="213"/>
                    </a:lnTo>
                    <a:close/>
                    <a:moveTo>
                      <a:pt x="0" y="0"/>
                    </a:moveTo>
                    <a:lnTo>
                      <a:pt x="0" y="61113"/>
                    </a:lnTo>
                    <a:lnTo>
                      <a:pt x="61113" y="61113"/>
                    </a:lnTo>
                    <a:lnTo>
                      <a:pt x="611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28925" y="1622225"/>
                <a:ext cx="1522475" cy="5350"/>
              </a:xfrm>
              <a:custGeom>
                <a:rect b="b" l="l" r="r" t="t"/>
                <a:pathLst>
                  <a:path extrusionOk="0" h="214" w="60899">
                    <a:moveTo>
                      <a:pt x="0" y="1"/>
                    </a:moveTo>
                    <a:lnTo>
                      <a:pt x="0" y="214"/>
                    </a:lnTo>
                    <a:lnTo>
                      <a:pt x="60899" y="214"/>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28925" y="14838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28925" y="13454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828925" y="120695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28925" y="10685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828925" y="9301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28925" y="791725"/>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828925" y="6533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828925" y="5149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28925" y="37650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21035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07190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193352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795125"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656675"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518300"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37990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24145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110307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964625" y="240800"/>
                <a:ext cx="5400" cy="1522500"/>
              </a:xfrm>
              <a:custGeom>
                <a:rect b="b" l="l" r="r" t="t"/>
                <a:pathLst>
                  <a:path extrusionOk="0" h="60900" w="216">
                    <a:moveTo>
                      <a:pt x="1" y="0"/>
                    </a:moveTo>
                    <a:lnTo>
                      <a:pt x="1" y="60899"/>
                    </a:lnTo>
                    <a:lnTo>
                      <a:pt x="216" y="60899"/>
                    </a:lnTo>
                    <a:lnTo>
                      <a:pt x="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2"/>
            <p:cNvSpPr/>
            <p:nvPr/>
          </p:nvSpPr>
          <p:spPr>
            <a:xfrm>
              <a:off x="1017822" y="1569806"/>
              <a:ext cx="46703" cy="46752"/>
            </a:xfrm>
            <a:custGeom>
              <a:rect b="b" l="l" r="r" t="t"/>
              <a:pathLst>
                <a:path extrusionOk="0" h="1893" w="1891">
                  <a:moveTo>
                    <a:pt x="246" y="0"/>
                  </a:moveTo>
                  <a:lnTo>
                    <a:pt x="0" y="248"/>
                  </a:lnTo>
                  <a:lnTo>
                    <a:pt x="699" y="946"/>
                  </a:lnTo>
                  <a:lnTo>
                    <a:pt x="0" y="1645"/>
                  </a:lnTo>
                  <a:lnTo>
                    <a:pt x="246" y="1892"/>
                  </a:lnTo>
                  <a:lnTo>
                    <a:pt x="945" y="1194"/>
                  </a:lnTo>
                  <a:lnTo>
                    <a:pt x="1643" y="1892"/>
                  </a:lnTo>
                  <a:lnTo>
                    <a:pt x="1891" y="1645"/>
                  </a:lnTo>
                  <a:lnTo>
                    <a:pt x="1192" y="946"/>
                  </a:lnTo>
                  <a:lnTo>
                    <a:pt x="1891" y="248"/>
                  </a:lnTo>
                  <a:lnTo>
                    <a:pt x="1643" y="0"/>
                  </a:lnTo>
                  <a:lnTo>
                    <a:pt x="945"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1017797" y="1703092"/>
              <a:ext cx="46703" cy="46703"/>
            </a:xfrm>
            <a:custGeom>
              <a:rect b="b" l="l" r="r" t="t"/>
              <a:pathLst>
                <a:path extrusionOk="0" h="1891" w="1891">
                  <a:moveTo>
                    <a:pt x="246" y="1"/>
                  </a:moveTo>
                  <a:lnTo>
                    <a:pt x="0" y="248"/>
                  </a:lnTo>
                  <a:lnTo>
                    <a:pt x="699" y="947"/>
                  </a:lnTo>
                  <a:lnTo>
                    <a:pt x="0" y="1643"/>
                  </a:lnTo>
                  <a:lnTo>
                    <a:pt x="246" y="1891"/>
                  </a:lnTo>
                  <a:lnTo>
                    <a:pt x="945" y="1193"/>
                  </a:lnTo>
                  <a:lnTo>
                    <a:pt x="1643" y="1891"/>
                  </a:lnTo>
                  <a:lnTo>
                    <a:pt x="1891" y="1643"/>
                  </a:lnTo>
                  <a:lnTo>
                    <a:pt x="1192" y="947"/>
                  </a:lnTo>
                  <a:lnTo>
                    <a:pt x="1891" y="248"/>
                  </a:lnTo>
                  <a:lnTo>
                    <a:pt x="1643" y="1"/>
                  </a:lnTo>
                  <a:lnTo>
                    <a:pt x="945"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1154851" y="1569806"/>
              <a:ext cx="46703" cy="46752"/>
            </a:xfrm>
            <a:custGeom>
              <a:rect b="b" l="l" r="r" t="t"/>
              <a:pathLst>
                <a:path extrusionOk="0" h="1893" w="1891">
                  <a:moveTo>
                    <a:pt x="246" y="0"/>
                  </a:moveTo>
                  <a:lnTo>
                    <a:pt x="0" y="248"/>
                  </a:lnTo>
                  <a:lnTo>
                    <a:pt x="698" y="946"/>
                  </a:lnTo>
                  <a:lnTo>
                    <a:pt x="0" y="1645"/>
                  </a:lnTo>
                  <a:lnTo>
                    <a:pt x="246" y="1892"/>
                  </a:lnTo>
                  <a:lnTo>
                    <a:pt x="944" y="1194"/>
                  </a:lnTo>
                  <a:lnTo>
                    <a:pt x="1643" y="1892"/>
                  </a:lnTo>
                  <a:lnTo>
                    <a:pt x="1891" y="1645"/>
                  </a:lnTo>
                  <a:lnTo>
                    <a:pt x="1192" y="946"/>
                  </a:lnTo>
                  <a:lnTo>
                    <a:pt x="1891"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154813" y="1703092"/>
              <a:ext cx="46703" cy="46703"/>
            </a:xfrm>
            <a:custGeom>
              <a:rect b="b" l="l" r="r" t="t"/>
              <a:pathLst>
                <a:path extrusionOk="0" h="1891" w="1891">
                  <a:moveTo>
                    <a:pt x="246" y="1"/>
                  </a:moveTo>
                  <a:lnTo>
                    <a:pt x="0" y="248"/>
                  </a:lnTo>
                  <a:lnTo>
                    <a:pt x="698" y="947"/>
                  </a:lnTo>
                  <a:lnTo>
                    <a:pt x="0" y="1643"/>
                  </a:lnTo>
                  <a:lnTo>
                    <a:pt x="246" y="1891"/>
                  </a:lnTo>
                  <a:lnTo>
                    <a:pt x="944" y="1193"/>
                  </a:lnTo>
                  <a:lnTo>
                    <a:pt x="1643" y="1891"/>
                  </a:lnTo>
                  <a:lnTo>
                    <a:pt x="1891" y="1643"/>
                  </a:lnTo>
                  <a:lnTo>
                    <a:pt x="1192" y="947"/>
                  </a:lnTo>
                  <a:lnTo>
                    <a:pt x="1891"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291879" y="1569806"/>
              <a:ext cx="46703" cy="46752"/>
            </a:xfrm>
            <a:custGeom>
              <a:rect b="b" l="l" r="r" t="t"/>
              <a:pathLst>
                <a:path extrusionOk="0" h="1893" w="1891">
                  <a:moveTo>
                    <a:pt x="246" y="0"/>
                  </a:moveTo>
                  <a:lnTo>
                    <a:pt x="0" y="248"/>
                  </a:lnTo>
                  <a:lnTo>
                    <a:pt x="697" y="946"/>
                  </a:lnTo>
                  <a:lnTo>
                    <a:pt x="0" y="1645"/>
                  </a:lnTo>
                  <a:lnTo>
                    <a:pt x="246" y="1892"/>
                  </a:lnTo>
                  <a:lnTo>
                    <a:pt x="944" y="1194"/>
                  </a:lnTo>
                  <a:lnTo>
                    <a:pt x="1643" y="1892"/>
                  </a:lnTo>
                  <a:lnTo>
                    <a:pt x="1890" y="1645"/>
                  </a:lnTo>
                  <a:lnTo>
                    <a:pt x="1192" y="946"/>
                  </a:lnTo>
                  <a:lnTo>
                    <a:pt x="1890"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743765" y="1569806"/>
              <a:ext cx="46703" cy="46752"/>
            </a:xfrm>
            <a:custGeom>
              <a:rect b="b" l="l" r="r" t="t"/>
              <a:pathLst>
                <a:path extrusionOk="0" h="1893" w="1891">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743740" y="1703092"/>
              <a:ext cx="46703" cy="46703"/>
            </a:xfrm>
            <a:custGeom>
              <a:rect b="b" l="l" r="r" t="t"/>
              <a:pathLst>
                <a:path extrusionOk="0" h="1891" w="1891">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880794" y="1569806"/>
              <a:ext cx="46703" cy="46752"/>
            </a:xfrm>
            <a:custGeom>
              <a:rect b="b" l="l" r="r" t="t"/>
              <a:pathLst>
                <a:path extrusionOk="0" h="1893" w="1891">
                  <a:moveTo>
                    <a:pt x="247" y="0"/>
                  </a:moveTo>
                  <a:lnTo>
                    <a:pt x="0" y="248"/>
                  </a:lnTo>
                  <a:lnTo>
                    <a:pt x="699" y="946"/>
                  </a:lnTo>
                  <a:lnTo>
                    <a:pt x="0"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880781" y="1703092"/>
              <a:ext cx="46703" cy="46703"/>
            </a:xfrm>
            <a:custGeom>
              <a:rect b="b" l="l" r="r" t="t"/>
              <a:pathLst>
                <a:path extrusionOk="0" h="1891" w="1891">
                  <a:moveTo>
                    <a:pt x="247" y="1"/>
                  </a:moveTo>
                  <a:lnTo>
                    <a:pt x="0" y="248"/>
                  </a:lnTo>
                  <a:lnTo>
                    <a:pt x="699" y="947"/>
                  </a:lnTo>
                  <a:lnTo>
                    <a:pt x="0"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469659" y="1569806"/>
              <a:ext cx="46728" cy="46752"/>
            </a:xfrm>
            <a:custGeom>
              <a:rect b="b" l="l" r="r" t="t"/>
              <a:pathLst>
                <a:path extrusionOk="0" h="1893" w="1892">
                  <a:moveTo>
                    <a:pt x="249" y="0"/>
                  </a:moveTo>
                  <a:lnTo>
                    <a:pt x="1" y="248"/>
                  </a:lnTo>
                  <a:lnTo>
                    <a:pt x="697" y="946"/>
                  </a:lnTo>
                  <a:lnTo>
                    <a:pt x="1" y="1645"/>
                  </a:lnTo>
                  <a:lnTo>
                    <a:pt x="249" y="1892"/>
                  </a:lnTo>
                  <a:lnTo>
                    <a:pt x="945" y="1194"/>
                  </a:lnTo>
                  <a:lnTo>
                    <a:pt x="1643" y="1892"/>
                  </a:lnTo>
                  <a:lnTo>
                    <a:pt x="1891" y="1645"/>
                  </a:lnTo>
                  <a:lnTo>
                    <a:pt x="1193" y="946"/>
                  </a:lnTo>
                  <a:lnTo>
                    <a:pt x="1891" y="248"/>
                  </a:lnTo>
                  <a:lnTo>
                    <a:pt x="1643" y="0"/>
                  </a:lnTo>
                  <a:lnTo>
                    <a:pt x="945" y="699"/>
                  </a:lnTo>
                  <a:lnTo>
                    <a:pt x="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469659" y="1703092"/>
              <a:ext cx="46728" cy="46703"/>
            </a:xfrm>
            <a:custGeom>
              <a:rect b="b" l="l" r="r" t="t"/>
              <a:pathLst>
                <a:path extrusionOk="0" h="1891" w="1892">
                  <a:moveTo>
                    <a:pt x="247" y="1"/>
                  </a:moveTo>
                  <a:lnTo>
                    <a:pt x="1" y="248"/>
                  </a:lnTo>
                  <a:lnTo>
                    <a:pt x="697" y="947"/>
                  </a:lnTo>
                  <a:lnTo>
                    <a:pt x="1" y="1643"/>
                  </a:lnTo>
                  <a:lnTo>
                    <a:pt x="249"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606712"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60670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95602"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332624"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332624" y="1703092"/>
              <a:ext cx="46703" cy="46703"/>
            </a:xfrm>
            <a:custGeom>
              <a:rect b="b" l="l" r="r" t="t"/>
              <a:pathLst>
                <a:path extrusionOk="0" h="1891" w="1891">
                  <a:moveTo>
                    <a:pt x="246" y="1"/>
                  </a:moveTo>
                  <a:lnTo>
                    <a:pt x="0" y="248"/>
                  </a:lnTo>
                  <a:lnTo>
                    <a:pt x="698" y="947"/>
                  </a:lnTo>
                  <a:lnTo>
                    <a:pt x="0" y="1643"/>
                  </a:lnTo>
                  <a:lnTo>
                    <a:pt x="248"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291854" y="1703092"/>
              <a:ext cx="46703" cy="46703"/>
            </a:xfrm>
            <a:custGeom>
              <a:rect b="b" l="l" r="r" t="t"/>
              <a:pathLst>
                <a:path extrusionOk="0" h="1891" w="1891">
                  <a:moveTo>
                    <a:pt x="246" y="1"/>
                  </a:moveTo>
                  <a:lnTo>
                    <a:pt x="0" y="248"/>
                  </a:lnTo>
                  <a:lnTo>
                    <a:pt x="697" y="947"/>
                  </a:lnTo>
                  <a:lnTo>
                    <a:pt x="0" y="1643"/>
                  </a:lnTo>
                  <a:lnTo>
                    <a:pt x="246"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428908"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42887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565961"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2"/>
          <p:cNvSpPr txBox="1"/>
          <p:nvPr>
            <p:ph idx="1" type="subTitle"/>
          </p:nvPr>
        </p:nvSpPr>
        <p:spPr>
          <a:xfrm>
            <a:off x="2241550" y="3285000"/>
            <a:ext cx="4661100" cy="44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34" name="Shape 634"/>
        <p:cNvGrpSpPr/>
        <p:nvPr/>
      </p:nvGrpSpPr>
      <p:grpSpPr>
        <a:xfrm>
          <a:off x="0" y="0"/>
          <a:ext cx="0" cy="0"/>
          <a:chOff x="0" y="0"/>
          <a:chExt cx="0" cy="0"/>
        </a:xfrm>
      </p:grpSpPr>
      <p:pic>
        <p:nvPicPr>
          <p:cNvPr id="635" name="Google Shape;635;p11"/>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636" name="Google Shape;636;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37" name="Google Shape;637;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38" name="Google Shape;638;p11"/>
          <p:cNvSpPr/>
          <p:nvPr/>
        </p:nvSpPr>
        <p:spPr>
          <a:xfrm>
            <a:off x="708563" y="3461000"/>
            <a:ext cx="13075" cy="2258150"/>
          </a:xfrm>
          <a:custGeom>
            <a:rect b="b" l="l" r="r" t="t"/>
            <a:pathLst>
              <a:path extrusionOk="0" h="90326" w="523">
                <a:moveTo>
                  <a:pt x="0" y="0"/>
                </a:moveTo>
                <a:lnTo>
                  <a:pt x="0" y="90326"/>
                </a:lnTo>
                <a:lnTo>
                  <a:pt x="522" y="90326"/>
                </a:lnTo>
                <a:lnTo>
                  <a:pt x="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 name="Google Shape;639;p11"/>
          <p:cNvGrpSpPr/>
          <p:nvPr/>
        </p:nvGrpSpPr>
        <p:grpSpPr>
          <a:xfrm>
            <a:off x="7937834" y="-24201"/>
            <a:ext cx="1206206" cy="1129498"/>
            <a:chOff x="4724300" y="237925"/>
            <a:chExt cx="897475" cy="840400"/>
          </a:xfrm>
        </p:grpSpPr>
        <p:sp>
          <p:nvSpPr>
            <p:cNvPr id="640" name="Google Shape;640;p11"/>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1"/>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1"/>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1"/>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1"/>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1"/>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1"/>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1"/>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1"/>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1"/>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 name="Google Shape;650;p11"/>
          <p:cNvGrpSpPr/>
          <p:nvPr/>
        </p:nvGrpSpPr>
        <p:grpSpPr>
          <a:xfrm rot="5400000">
            <a:off x="7438218" y="3440622"/>
            <a:ext cx="1509363" cy="1597385"/>
            <a:chOff x="149493" y="152410"/>
            <a:chExt cx="1509363" cy="1597385"/>
          </a:xfrm>
        </p:grpSpPr>
        <p:grpSp>
          <p:nvGrpSpPr>
            <p:cNvPr id="651" name="Google Shape;651;p11"/>
            <p:cNvGrpSpPr/>
            <p:nvPr/>
          </p:nvGrpSpPr>
          <p:grpSpPr>
            <a:xfrm>
              <a:off x="149493" y="152410"/>
              <a:ext cx="1509363" cy="1509363"/>
              <a:chOff x="826250" y="238125"/>
              <a:chExt cx="1527850" cy="1527850"/>
            </a:xfrm>
          </p:grpSpPr>
          <p:sp>
            <p:nvSpPr>
              <p:cNvPr id="652" name="Google Shape;652;p11"/>
              <p:cNvSpPr/>
              <p:nvPr/>
            </p:nvSpPr>
            <p:spPr>
              <a:xfrm>
                <a:off x="826250" y="238125"/>
                <a:ext cx="1527850" cy="1527850"/>
              </a:xfrm>
              <a:custGeom>
                <a:rect b="b" l="l" r="r" t="t"/>
                <a:pathLst>
                  <a:path extrusionOk="0" h="61114" w="61114">
                    <a:moveTo>
                      <a:pt x="60900" y="213"/>
                    </a:moveTo>
                    <a:lnTo>
                      <a:pt x="60900" y="60900"/>
                    </a:lnTo>
                    <a:lnTo>
                      <a:pt x="213" y="60900"/>
                    </a:lnTo>
                    <a:lnTo>
                      <a:pt x="213" y="213"/>
                    </a:lnTo>
                    <a:close/>
                    <a:moveTo>
                      <a:pt x="0" y="0"/>
                    </a:moveTo>
                    <a:lnTo>
                      <a:pt x="0" y="61113"/>
                    </a:lnTo>
                    <a:lnTo>
                      <a:pt x="61113" y="61113"/>
                    </a:lnTo>
                    <a:lnTo>
                      <a:pt x="611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1"/>
              <p:cNvSpPr/>
              <p:nvPr/>
            </p:nvSpPr>
            <p:spPr>
              <a:xfrm>
                <a:off x="828925" y="1622225"/>
                <a:ext cx="1522475" cy="5350"/>
              </a:xfrm>
              <a:custGeom>
                <a:rect b="b" l="l" r="r" t="t"/>
                <a:pathLst>
                  <a:path extrusionOk="0" h="214" w="60899">
                    <a:moveTo>
                      <a:pt x="0" y="1"/>
                    </a:moveTo>
                    <a:lnTo>
                      <a:pt x="0" y="214"/>
                    </a:lnTo>
                    <a:lnTo>
                      <a:pt x="60899" y="214"/>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1"/>
              <p:cNvSpPr/>
              <p:nvPr/>
            </p:nvSpPr>
            <p:spPr>
              <a:xfrm>
                <a:off x="828925" y="14838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1"/>
              <p:cNvSpPr/>
              <p:nvPr/>
            </p:nvSpPr>
            <p:spPr>
              <a:xfrm>
                <a:off x="828925" y="13454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1"/>
              <p:cNvSpPr/>
              <p:nvPr/>
            </p:nvSpPr>
            <p:spPr>
              <a:xfrm>
                <a:off x="828925" y="120695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1"/>
              <p:cNvSpPr/>
              <p:nvPr/>
            </p:nvSpPr>
            <p:spPr>
              <a:xfrm>
                <a:off x="828925" y="10685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1"/>
              <p:cNvSpPr/>
              <p:nvPr/>
            </p:nvSpPr>
            <p:spPr>
              <a:xfrm>
                <a:off x="828925" y="9301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1"/>
              <p:cNvSpPr/>
              <p:nvPr/>
            </p:nvSpPr>
            <p:spPr>
              <a:xfrm>
                <a:off x="828925" y="791725"/>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1"/>
              <p:cNvSpPr/>
              <p:nvPr/>
            </p:nvSpPr>
            <p:spPr>
              <a:xfrm>
                <a:off x="828925" y="6533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1"/>
              <p:cNvSpPr/>
              <p:nvPr/>
            </p:nvSpPr>
            <p:spPr>
              <a:xfrm>
                <a:off x="828925" y="5149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1"/>
              <p:cNvSpPr/>
              <p:nvPr/>
            </p:nvSpPr>
            <p:spPr>
              <a:xfrm>
                <a:off x="828925" y="37650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1"/>
              <p:cNvSpPr/>
              <p:nvPr/>
            </p:nvSpPr>
            <p:spPr>
              <a:xfrm>
                <a:off x="221035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1"/>
              <p:cNvSpPr/>
              <p:nvPr/>
            </p:nvSpPr>
            <p:spPr>
              <a:xfrm>
                <a:off x="207190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1"/>
              <p:cNvSpPr/>
              <p:nvPr/>
            </p:nvSpPr>
            <p:spPr>
              <a:xfrm>
                <a:off x="193352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1"/>
              <p:cNvSpPr/>
              <p:nvPr/>
            </p:nvSpPr>
            <p:spPr>
              <a:xfrm>
                <a:off x="1795125"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1"/>
              <p:cNvSpPr/>
              <p:nvPr/>
            </p:nvSpPr>
            <p:spPr>
              <a:xfrm>
                <a:off x="1656675"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1"/>
              <p:cNvSpPr/>
              <p:nvPr/>
            </p:nvSpPr>
            <p:spPr>
              <a:xfrm>
                <a:off x="1518300"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1"/>
              <p:cNvSpPr/>
              <p:nvPr/>
            </p:nvSpPr>
            <p:spPr>
              <a:xfrm>
                <a:off x="137990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1"/>
              <p:cNvSpPr/>
              <p:nvPr/>
            </p:nvSpPr>
            <p:spPr>
              <a:xfrm>
                <a:off x="124145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1"/>
              <p:cNvSpPr/>
              <p:nvPr/>
            </p:nvSpPr>
            <p:spPr>
              <a:xfrm>
                <a:off x="110307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1"/>
              <p:cNvSpPr/>
              <p:nvPr/>
            </p:nvSpPr>
            <p:spPr>
              <a:xfrm>
                <a:off x="964625" y="240800"/>
                <a:ext cx="5400" cy="1522500"/>
              </a:xfrm>
              <a:custGeom>
                <a:rect b="b" l="l" r="r" t="t"/>
                <a:pathLst>
                  <a:path extrusionOk="0" h="60900" w="216">
                    <a:moveTo>
                      <a:pt x="1" y="0"/>
                    </a:moveTo>
                    <a:lnTo>
                      <a:pt x="1" y="60899"/>
                    </a:lnTo>
                    <a:lnTo>
                      <a:pt x="216" y="60899"/>
                    </a:lnTo>
                    <a:lnTo>
                      <a:pt x="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 name="Google Shape;673;p11"/>
            <p:cNvSpPr/>
            <p:nvPr/>
          </p:nvSpPr>
          <p:spPr>
            <a:xfrm>
              <a:off x="1017822" y="1569806"/>
              <a:ext cx="46703" cy="46752"/>
            </a:xfrm>
            <a:custGeom>
              <a:rect b="b" l="l" r="r" t="t"/>
              <a:pathLst>
                <a:path extrusionOk="0" h="1893" w="1891">
                  <a:moveTo>
                    <a:pt x="246" y="0"/>
                  </a:moveTo>
                  <a:lnTo>
                    <a:pt x="0" y="248"/>
                  </a:lnTo>
                  <a:lnTo>
                    <a:pt x="699" y="946"/>
                  </a:lnTo>
                  <a:lnTo>
                    <a:pt x="0" y="1645"/>
                  </a:lnTo>
                  <a:lnTo>
                    <a:pt x="246" y="1892"/>
                  </a:lnTo>
                  <a:lnTo>
                    <a:pt x="945" y="1194"/>
                  </a:lnTo>
                  <a:lnTo>
                    <a:pt x="1643" y="1892"/>
                  </a:lnTo>
                  <a:lnTo>
                    <a:pt x="1891" y="1645"/>
                  </a:lnTo>
                  <a:lnTo>
                    <a:pt x="1192" y="946"/>
                  </a:lnTo>
                  <a:lnTo>
                    <a:pt x="1891" y="248"/>
                  </a:lnTo>
                  <a:lnTo>
                    <a:pt x="1643" y="0"/>
                  </a:lnTo>
                  <a:lnTo>
                    <a:pt x="945"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1"/>
            <p:cNvSpPr/>
            <p:nvPr/>
          </p:nvSpPr>
          <p:spPr>
            <a:xfrm>
              <a:off x="1017797" y="1703092"/>
              <a:ext cx="46703" cy="46703"/>
            </a:xfrm>
            <a:custGeom>
              <a:rect b="b" l="l" r="r" t="t"/>
              <a:pathLst>
                <a:path extrusionOk="0" h="1891" w="1891">
                  <a:moveTo>
                    <a:pt x="246" y="1"/>
                  </a:moveTo>
                  <a:lnTo>
                    <a:pt x="0" y="248"/>
                  </a:lnTo>
                  <a:lnTo>
                    <a:pt x="699" y="947"/>
                  </a:lnTo>
                  <a:lnTo>
                    <a:pt x="0" y="1643"/>
                  </a:lnTo>
                  <a:lnTo>
                    <a:pt x="246" y="1891"/>
                  </a:lnTo>
                  <a:lnTo>
                    <a:pt x="945" y="1193"/>
                  </a:lnTo>
                  <a:lnTo>
                    <a:pt x="1643" y="1891"/>
                  </a:lnTo>
                  <a:lnTo>
                    <a:pt x="1891" y="1643"/>
                  </a:lnTo>
                  <a:lnTo>
                    <a:pt x="1192" y="947"/>
                  </a:lnTo>
                  <a:lnTo>
                    <a:pt x="1891" y="248"/>
                  </a:lnTo>
                  <a:lnTo>
                    <a:pt x="1643" y="1"/>
                  </a:lnTo>
                  <a:lnTo>
                    <a:pt x="945"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1"/>
            <p:cNvSpPr/>
            <p:nvPr/>
          </p:nvSpPr>
          <p:spPr>
            <a:xfrm>
              <a:off x="1154851" y="1569806"/>
              <a:ext cx="46703" cy="46752"/>
            </a:xfrm>
            <a:custGeom>
              <a:rect b="b" l="l" r="r" t="t"/>
              <a:pathLst>
                <a:path extrusionOk="0" h="1893" w="1891">
                  <a:moveTo>
                    <a:pt x="246" y="0"/>
                  </a:moveTo>
                  <a:lnTo>
                    <a:pt x="0" y="248"/>
                  </a:lnTo>
                  <a:lnTo>
                    <a:pt x="698" y="946"/>
                  </a:lnTo>
                  <a:lnTo>
                    <a:pt x="0" y="1645"/>
                  </a:lnTo>
                  <a:lnTo>
                    <a:pt x="246" y="1892"/>
                  </a:lnTo>
                  <a:lnTo>
                    <a:pt x="944" y="1194"/>
                  </a:lnTo>
                  <a:lnTo>
                    <a:pt x="1643" y="1892"/>
                  </a:lnTo>
                  <a:lnTo>
                    <a:pt x="1891" y="1645"/>
                  </a:lnTo>
                  <a:lnTo>
                    <a:pt x="1192" y="946"/>
                  </a:lnTo>
                  <a:lnTo>
                    <a:pt x="1891"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1"/>
            <p:cNvSpPr/>
            <p:nvPr/>
          </p:nvSpPr>
          <p:spPr>
            <a:xfrm>
              <a:off x="1154813" y="1703092"/>
              <a:ext cx="46703" cy="46703"/>
            </a:xfrm>
            <a:custGeom>
              <a:rect b="b" l="l" r="r" t="t"/>
              <a:pathLst>
                <a:path extrusionOk="0" h="1891" w="1891">
                  <a:moveTo>
                    <a:pt x="246" y="1"/>
                  </a:moveTo>
                  <a:lnTo>
                    <a:pt x="0" y="248"/>
                  </a:lnTo>
                  <a:lnTo>
                    <a:pt x="698" y="947"/>
                  </a:lnTo>
                  <a:lnTo>
                    <a:pt x="0" y="1643"/>
                  </a:lnTo>
                  <a:lnTo>
                    <a:pt x="246" y="1891"/>
                  </a:lnTo>
                  <a:lnTo>
                    <a:pt x="944" y="1193"/>
                  </a:lnTo>
                  <a:lnTo>
                    <a:pt x="1643" y="1891"/>
                  </a:lnTo>
                  <a:lnTo>
                    <a:pt x="1891" y="1643"/>
                  </a:lnTo>
                  <a:lnTo>
                    <a:pt x="1192" y="947"/>
                  </a:lnTo>
                  <a:lnTo>
                    <a:pt x="1891"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1"/>
            <p:cNvSpPr/>
            <p:nvPr/>
          </p:nvSpPr>
          <p:spPr>
            <a:xfrm>
              <a:off x="1291879" y="1569806"/>
              <a:ext cx="46703" cy="46752"/>
            </a:xfrm>
            <a:custGeom>
              <a:rect b="b" l="l" r="r" t="t"/>
              <a:pathLst>
                <a:path extrusionOk="0" h="1893" w="1891">
                  <a:moveTo>
                    <a:pt x="246" y="0"/>
                  </a:moveTo>
                  <a:lnTo>
                    <a:pt x="0" y="248"/>
                  </a:lnTo>
                  <a:lnTo>
                    <a:pt x="697" y="946"/>
                  </a:lnTo>
                  <a:lnTo>
                    <a:pt x="0" y="1645"/>
                  </a:lnTo>
                  <a:lnTo>
                    <a:pt x="246" y="1892"/>
                  </a:lnTo>
                  <a:lnTo>
                    <a:pt x="944" y="1194"/>
                  </a:lnTo>
                  <a:lnTo>
                    <a:pt x="1643" y="1892"/>
                  </a:lnTo>
                  <a:lnTo>
                    <a:pt x="1890" y="1645"/>
                  </a:lnTo>
                  <a:lnTo>
                    <a:pt x="1192" y="946"/>
                  </a:lnTo>
                  <a:lnTo>
                    <a:pt x="1890"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1"/>
            <p:cNvSpPr/>
            <p:nvPr/>
          </p:nvSpPr>
          <p:spPr>
            <a:xfrm>
              <a:off x="743765" y="1569806"/>
              <a:ext cx="46703" cy="46752"/>
            </a:xfrm>
            <a:custGeom>
              <a:rect b="b" l="l" r="r" t="t"/>
              <a:pathLst>
                <a:path extrusionOk="0" h="1893" w="1891">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1"/>
            <p:cNvSpPr/>
            <p:nvPr/>
          </p:nvSpPr>
          <p:spPr>
            <a:xfrm>
              <a:off x="743740" y="1703092"/>
              <a:ext cx="46703" cy="46703"/>
            </a:xfrm>
            <a:custGeom>
              <a:rect b="b" l="l" r="r" t="t"/>
              <a:pathLst>
                <a:path extrusionOk="0" h="1891" w="1891">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1"/>
            <p:cNvSpPr/>
            <p:nvPr/>
          </p:nvSpPr>
          <p:spPr>
            <a:xfrm>
              <a:off x="880794" y="1569806"/>
              <a:ext cx="46703" cy="46752"/>
            </a:xfrm>
            <a:custGeom>
              <a:rect b="b" l="l" r="r" t="t"/>
              <a:pathLst>
                <a:path extrusionOk="0" h="1893" w="1891">
                  <a:moveTo>
                    <a:pt x="247" y="0"/>
                  </a:moveTo>
                  <a:lnTo>
                    <a:pt x="0" y="248"/>
                  </a:lnTo>
                  <a:lnTo>
                    <a:pt x="699" y="946"/>
                  </a:lnTo>
                  <a:lnTo>
                    <a:pt x="0"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1"/>
            <p:cNvSpPr/>
            <p:nvPr/>
          </p:nvSpPr>
          <p:spPr>
            <a:xfrm>
              <a:off x="880781" y="1703092"/>
              <a:ext cx="46703" cy="46703"/>
            </a:xfrm>
            <a:custGeom>
              <a:rect b="b" l="l" r="r" t="t"/>
              <a:pathLst>
                <a:path extrusionOk="0" h="1891" w="1891">
                  <a:moveTo>
                    <a:pt x="247" y="1"/>
                  </a:moveTo>
                  <a:lnTo>
                    <a:pt x="0" y="248"/>
                  </a:lnTo>
                  <a:lnTo>
                    <a:pt x="699" y="947"/>
                  </a:lnTo>
                  <a:lnTo>
                    <a:pt x="0"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1"/>
            <p:cNvSpPr/>
            <p:nvPr/>
          </p:nvSpPr>
          <p:spPr>
            <a:xfrm>
              <a:off x="469659" y="1569806"/>
              <a:ext cx="46728" cy="46752"/>
            </a:xfrm>
            <a:custGeom>
              <a:rect b="b" l="l" r="r" t="t"/>
              <a:pathLst>
                <a:path extrusionOk="0" h="1893" w="1892">
                  <a:moveTo>
                    <a:pt x="249" y="0"/>
                  </a:moveTo>
                  <a:lnTo>
                    <a:pt x="1" y="248"/>
                  </a:lnTo>
                  <a:lnTo>
                    <a:pt x="697" y="946"/>
                  </a:lnTo>
                  <a:lnTo>
                    <a:pt x="1" y="1645"/>
                  </a:lnTo>
                  <a:lnTo>
                    <a:pt x="249" y="1892"/>
                  </a:lnTo>
                  <a:lnTo>
                    <a:pt x="945" y="1194"/>
                  </a:lnTo>
                  <a:lnTo>
                    <a:pt x="1643" y="1892"/>
                  </a:lnTo>
                  <a:lnTo>
                    <a:pt x="1891" y="1645"/>
                  </a:lnTo>
                  <a:lnTo>
                    <a:pt x="1193" y="946"/>
                  </a:lnTo>
                  <a:lnTo>
                    <a:pt x="1891" y="248"/>
                  </a:lnTo>
                  <a:lnTo>
                    <a:pt x="1643" y="0"/>
                  </a:lnTo>
                  <a:lnTo>
                    <a:pt x="945" y="699"/>
                  </a:lnTo>
                  <a:lnTo>
                    <a:pt x="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1"/>
            <p:cNvSpPr/>
            <p:nvPr/>
          </p:nvSpPr>
          <p:spPr>
            <a:xfrm>
              <a:off x="469659" y="1703092"/>
              <a:ext cx="46728" cy="46703"/>
            </a:xfrm>
            <a:custGeom>
              <a:rect b="b" l="l" r="r" t="t"/>
              <a:pathLst>
                <a:path extrusionOk="0" h="1891" w="1892">
                  <a:moveTo>
                    <a:pt x="247" y="1"/>
                  </a:moveTo>
                  <a:lnTo>
                    <a:pt x="1" y="248"/>
                  </a:lnTo>
                  <a:lnTo>
                    <a:pt x="697" y="947"/>
                  </a:lnTo>
                  <a:lnTo>
                    <a:pt x="1" y="1643"/>
                  </a:lnTo>
                  <a:lnTo>
                    <a:pt x="249"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1"/>
            <p:cNvSpPr/>
            <p:nvPr/>
          </p:nvSpPr>
          <p:spPr>
            <a:xfrm>
              <a:off x="606712"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1"/>
            <p:cNvSpPr/>
            <p:nvPr/>
          </p:nvSpPr>
          <p:spPr>
            <a:xfrm>
              <a:off x="60670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1"/>
            <p:cNvSpPr/>
            <p:nvPr/>
          </p:nvSpPr>
          <p:spPr>
            <a:xfrm>
              <a:off x="195602"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1"/>
            <p:cNvSpPr/>
            <p:nvPr/>
          </p:nvSpPr>
          <p:spPr>
            <a:xfrm>
              <a:off x="332624"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1"/>
            <p:cNvSpPr/>
            <p:nvPr/>
          </p:nvSpPr>
          <p:spPr>
            <a:xfrm>
              <a:off x="332624" y="1703092"/>
              <a:ext cx="46703" cy="46703"/>
            </a:xfrm>
            <a:custGeom>
              <a:rect b="b" l="l" r="r" t="t"/>
              <a:pathLst>
                <a:path extrusionOk="0" h="1891" w="1891">
                  <a:moveTo>
                    <a:pt x="246" y="1"/>
                  </a:moveTo>
                  <a:lnTo>
                    <a:pt x="0" y="248"/>
                  </a:lnTo>
                  <a:lnTo>
                    <a:pt x="698" y="947"/>
                  </a:lnTo>
                  <a:lnTo>
                    <a:pt x="0" y="1643"/>
                  </a:lnTo>
                  <a:lnTo>
                    <a:pt x="248"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1"/>
            <p:cNvSpPr/>
            <p:nvPr/>
          </p:nvSpPr>
          <p:spPr>
            <a:xfrm>
              <a:off x="1291854" y="1703092"/>
              <a:ext cx="46703" cy="46703"/>
            </a:xfrm>
            <a:custGeom>
              <a:rect b="b" l="l" r="r" t="t"/>
              <a:pathLst>
                <a:path extrusionOk="0" h="1891" w="1891">
                  <a:moveTo>
                    <a:pt x="246" y="1"/>
                  </a:moveTo>
                  <a:lnTo>
                    <a:pt x="0" y="248"/>
                  </a:lnTo>
                  <a:lnTo>
                    <a:pt x="697" y="947"/>
                  </a:lnTo>
                  <a:lnTo>
                    <a:pt x="0" y="1643"/>
                  </a:lnTo>
                  <a:lnTo>
                    <a:pt x="246"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1"/>
            <p:cNvSpPr/>
            <p:nvPr/>
          </p:nvSpPr>
          <p:spPr>
            <a:xfrm>
              <a:off x="1428908"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1"/>
            <p:cNvSpPr/>
            <p:nvPr/>
          </p:nvSpPr>
          <p:spPr>
            <a:xfrm>
              <a:off x="142887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1"/>
            <p:cNvSpPr/>
            <p:nvPr/>
          </p:nvSpPr>
          <p:spPr>
            <a:xfrm>
              <a:off x="1565961"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 name="Google Shape;693;p11"/>
          <p:cNvGrpSpPr/>
          <p:nvPr/>
        </p:nvGrpSpPr>
        <p:grpSpPr>
          <a:xfrm>
            <a:off x="157218" y="152410"/>
            <a:ext cx="1509363" cy="1597385"/>
            <a:chOff x="149493" y="152410"/>
            <a:chExt cx="1509363" cy="1597385"/>
          </a:xfrm>
        </p:grpSpPr>
        <p:grpSp>
          <p:nvGrpSpPr>
            <p:cNvPr id="694" name="Google Shape;694;p11"/>
            <p:cNvGrpSpPr/>
            <p:nvPr/>
          </p:nvGrpSpPr>
          <p:grpSpPr>
            <a:xfrm>
              <a:off x="149493" y="152410"/>
              <a:ext cx="1509363" cy="1509363"/>
              <a:chOff x="826250" y="238125"/>
              <a:chExt cx="1527850" cy="1527850"/>
            </a:xfrm>
          </p:grpSpPr>
          <p:sp>
            <p:nvSpPr>
              <p:cNvPr id="695" name="Google Shape;695;p11"/>
              <p:cNvSpPr/>
              <p:nvPr/>
            </p:nvSpPr>
            <p:spPr>
              <a:xfrm>
                <a:off x="826250" y="238125"/>
                <a:ext cx="1527850" cy="1527850"/>
              </a:xfrm>
              <a:custGeom>
                <a:rect b="b" l="l" r="r" t="t"/>
                <a:pathLst>
                  <a:path extrusionOk="0" h="61114" w="61114">
                    <a:moveTo>
                      <a:pt x="60900" y="213"/>
                    </a:moveTo>
                    <a:lnTo>
                      <a:pt x="60900" y="60900"/>
                    </a:lnTo>
                    <a:lnTo>
                      <a:pt x="213" y="60900"/>
                    </a:lnTo>
                    <a:lnTo>
                      <a:pt x="213" y="213"/>
                    </a:lnTo>
                    <a:close/>
                    <a:moveTo>
                      <a:pt x="0" y="0"/>
                    </a:moveTo>
                    <a:lnTo>
                      <a:pt x="0" y="61113"/>
                    </a:lnTo>
                    <a:lnTo>
                      <a:pt x="61113" y="61113"/>
                    </a:lnTo>
                    <a:lnTo>
                      <a:pt x="611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1"/>
              <p:cNvSpPr/>
              <p:nvPr/>
            </p:nvSpPr>
            <p:spPr>
              <a:xfrm>
                <a:off x="828925" y="1622225"/>
                <a:ext cx="1522475" cy="5350"/>
              </a:xfrm>
              <a:custGeom>
                <a:rect b="b" l="l" r="r" t="t"/>
                <a:pathLst>
                  <a:path extrusionOk="0" h="214" w="60899">
                    <a:moveTo>
                      <a:pt x="0" y="1"/>
                    </a:moveTo>
                    <a:lnTo>
                      <a:pt x="0" y="214"/>
                    </a:lnTo>
                    <a:lnTo>
                      <a:pt x="60899" y="214"/>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1"/>
              <p:cNvSpPr/>
              <p:nvPr/>
            </p:nvSpPr>
            <p:spPr>
              <a:xfrm>
                <a:off x="828925" y="14838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1"/>
              <p:cNvSpPr/>
              <p:nvPr/>
            </p:nvSpPr>
            <p:spPr>
              <a:xfrm>
                <a:off x="828925" y="13454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1"/>
              <p:cNvSpPr/>
              <p:nvPr/>
            </p:nvSpPr>
            <p:spPr>
              <a:xfrm>
                <a:off x="828925" y="120695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1"/>
              <p:cNvSpPr/>
              <p:nvPr/>
            </p:nvSpPr>
            <p:spPr>
              <a:xfrm>
                <a:off x="828925" y="10685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1"/>
              <p:cNvSpPr/>
              <p:nvPr/>
            </p:nvSpPr>
            <p:spPr>
              <a:xfrm>
                <a:off x="828925" y="9301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1"/>
              <p:cNvSpPr/>
              <p:nvPr/>
            </p:nvSpPr>
            <p:spPr>
              <a:xfrm>
                <a:off x="828925" y="791725"/>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1"/>
              <p:cNvSpPr/>
              <p:nvPr/>
            </p:nvSpPr>
            <p:spPr>
              <a:xfrm>
                <a:off x="828925" y="6533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1"/>
              <p:cNvSpPr/>
              <p:nvPr/>
            </p:nvSpPr>
            <p:spPr>
              <a:xfrm>
                <a:off x="828925" y="5149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1"/>
              <p:cNvSpPr/>
              <p:nvPr/>
            </p:nvSpPr>
            <p:spPr>
              <a:xfrm>
                <a:off x="828925" y="37650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1"/>
              <p:cNvSpPr/>
              <p:nvPr/>
            </p:nvSpPr>
            <p:spPr>
              <a:xfrm>
                <a:off x="221035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1"/>
              <p:cNvSpPr/>
              <p:nvPr/>
            </p:nvSpPr>
            <p:spPr>
              <a:xfrm>
                <a:off x="207190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1"/>
              <p:cNvSpPr/>
              <p:nvPr/>
            </p:nvSpPr>
            <p:spPr>
              <a:xfrm>
                <a:off x="193352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1"/>
              <p:cNvSpPr/>
              <p:nvPr/>
            </p:nvSpPr>
            <p:spPr>
              <a:xfrm>
                <a:off x="1795125"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1"/>
              <p:cNvSpPr/>
              <p:nvPr/>
            </p:nvSpPr>
            <p:spPr>
              <a:xfrm>
                <a:off x="1656675"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1"/>
              <p:cNvSpPr/>
              <p:nvPr/>
            </p:nvSpPr>
            <p:spPr>
              <a:xfrm>
                <a:off x="1518300"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1"/>
              <p:cNvSpPr/>
              <p:nvPr/>
            </p:nvSpPr>
            <p:spPr>
              <a:xfrm>
                <a:off x="137990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1"/>
              <p:cNvSpPr/>
              <p:nvPr/>
            </p:nvSpPr>
            <p:spPr>
              <a:xfrm>
                <a:off x="124145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1"/>
              <p:cNvSpPr/>
              <p:nvPr/>
            </p:nvSpPr>
            <p:spPr>
              <a:xfrm>
                <a:off x="110307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1"/>
              <p:cNvSpPr/>
              <p:nvPr/>
            </p:nvSpPr>
            <p:spPr>
              <a:xfrm>
                <a:off x="964625" y="240800"/>
                <a:ext cx="5400" cy="1522500"/>
              </a:xfrm>
              <a:custGeom>
                <a:rect b="b" l="l" r="r" t="t"/>
                <a:pathLst>
                  <a:path extrusionOk="0" h="60900" w="216">
                    <a:moveTo>
                      <a:pt x="1" y="0"/>
                    </a:moveTo>
                    <a:lnTo>
                      <a:pt x="1" y="60899"/>
                    </a:lnTo>
                    <a:lnTo>
                      <a:pt x="216" y="60899"/>
                    </a:lnTo>
                    <a:lnTo>
                      <a:pt x="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 name="Google Shape;716;p11"/>
            <p:cNvSpPr/>
            <p:nvPr/>
          </p:nvSpPr>
          <p:spPr>
            <a:xfrm>
              <a:off x="1017822" y="1569806"/>
              <a:ext cx="46703" cy="46752"/>
            </a:xfrm>
            <a:custGeom>
              <a:rect b="b" l="l" r="r" t="t"/>
              <a:pathLst>
                <a:path extrusionOk="0" h="1893" w="1891">
                  <a:moveTo>
                    <a:pt x="246" y="0"/>
                  </a:moveTo>
                  <a:lnTo>
                    <a:pt x="0" y="248"/>
                  </a:lnTo>
                  <a:lnTo>
                    <a:pt x="699" y="946"/>
                  </a:lnTo>
                  <a:lnTo>
                    <a:pt x="0" y="1645"/>
                  </a:lnTo>
                  <a:lnTo>
                    <a:pt x="246" y="1892"/>
                  </a:lnTo>
                  <a:lnTo>
                    <a:pt x="945" y="1194"/>
                  </a:lnTo>
                  <a:lnTo>
                    <a:pt x="1643" y="1892"/>
                  </a:lnTo>
                  <a:lnTo>
                    <a:pt x="1891" y="1645"/>
                  </a:lnTo>
                  <a:lnTo>
                    <a:pt x="1192" y="946"/>
                  </a:lnTo>
                  <a:lnTo>
                    <a:pt x="1891" y="248"/>
                  </a:lnTo>
                  <a:lnTo>
                    <a:pt x="1643" y="0"/>
                  </a:lnTo>
                  <a:lnTo>
                    <a:pt x="945"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1"/>
            <p:cNvSpPr/>
            <p:nvPr/>
          </p:nvSpPr>
          <p:spPr>
            <a:xfrm>
              <a:off x="1017797" y="1703092"/>
              <a:ext cx="46703" cy="46703"/>
            </a:xfrm>
            <a:custGeom>
              <a:rect b="b" l="l" r="r" t="t"/>
              <a:pathLst>
                <a:path extrusionOk="0" h="1891" w="1891">
                  <a:moveTo>
                    <a:pt x="246" y="1"/>
                  </a:moveTo>
                  <a:lnTo>
                    <a:pt x="0" y="248"/>
                  </a:lnTo>
                  <a:lnTo>
                    <a:pt x="699" y="947"/>
                  </a:lnTo>
                  <a:lnTo>
                    <a:pt x="0" y="1643"/>
                  </a:lnTo>
                  <a:lnTo>
                    <a:pt x="246" y="1891"/>
                  </a:lnTo>
                  <a:lnTo>
                    <a:pt x="945" y="1193"/>
                  </a:lnTo>
                  <a:lnTo>
                    <a:pt x="1643" y="1891"/>
                  </a:lnTo>
                  <a:lnTo>
                    <a:pt x="1891" y="1643"/>
                  </a:lnTo>
                  <a:lnTo>
                    <a:pt x="1192" y="947"/>
                  </a:lnTo>
                  <a:lnTo>
                    <a:pt x="1891" y="248"/>
                  </a:lnTo>
                  <a:lnTo>
                    <a:pt x="1643" y="1"/>
                  </a:lnTo>
                  <a:lnTo>
                    <a:pt x="945"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1"/>
            <p:cNvSpPr/>
            <p:nvPr/>
          </p:nvSpPr>
          <p:spPr>
            <a:xfrm>
              <a:off x="1154851" y="1569806"/>
              <a:ext cx="46703" cy="46752"/>
            </a:xfrm>
            <a:custGeom>
              <a:rect b="b" l="l" r="r" t="t"/>
              <a:pathLst>
                <a:path extrusionOk="0" h="1893" w="1891">
                  <a:moveTo>
                    <a:pt x="246" y="0"/>
                  </a:moveTo>
                  <a:lnTo>
                    <a:pt x="0" y="248"/>
                  </a:lnTo>
                  <a:lnTo>
                    <a:pt x="698" y="946"/>
                  </a:lnTo>
                  <a:lnTo>
                    <a:pt x="0" y="1645"/>
                  </a:lnTo>
                  <a:lnTo>
                    <a:pt x="246" y="1892"/>
                  </a:lnTo>
                  <a:lnTo>
                    <a:pt x="944" y="1194"/>
                  </a:lnTo>
                  <a:lnTo>
                    <a:pt x="1643" y="1892"/>
                  </a:lnTo>
                  <a:lnTo>
                    <a:pt x="1891" y="1645"/>
                  </a:lnTo>
                  <a:lnTo>
                    <a:pt x="1192" y="946"/>
                  </a:lnTo>
                  <a:lnTo>
                    <a:pt x="1891"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1"/>
            <p:cNvSpPr/>
            <p:nvPr/>
          </p:nvSpPr>
          <p:spPr>
            <a:xfrm>
              <a:off x="1154813" y="1703092"/>
              <a:ext cx="46703" cy="46703"/>
            </a:xfrm>
            <a:custGeom>
              <a:rect b="b" l="l" r="r" t="t"/>
              <a:pathLst>
                <a:path extrusionOk="0" h="1891" w="1891">
                  <a:moveTo>
                    <a:pt x="246" y="1"/>
                  </a:moveTo>
                  <a:lnTo>
                    <a:pt x="0" y="248"/>
                  </a:lnTo>
                  <a:lnTo>
                    <a:pt x="698" y="947"/>
                  </a:lnTo>
                  <a:lnTo>
                    <a:pt x="0" y="1643"/>
                  </a:lnTo>
                  <a:lnTo>
                    <a:pt x="246" y="1891"/>
                  </a:lnTo>
                  <a:lnTo>
                    <a:pt x="944" y="1193"/>
                  </a:lnTo>
                  <a:lnTo>
                    <a:pt x="1643" y="1891"/>
                  </a:lnTo>
                  <a:lnTo>
                    <a:pt x="1891" y="1643"/>
                  </a:lnTo>
                  <a:lnTo>
                    <a:pt x="1192" y="947"/>
                  </a:lnTo>
                  <a:lnTo>
                    <a:pt x="1891"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1"/>
            <p:cNvSpPr/>
            <p:nvPr/>
          </p:nvSpPr>
          <p:spPr>
            <a:xfrm>
              <a:off x="1291879" y="1569806"/>
              <a:ext cx="46703" cy="46752"/>
            </a:xfrm>
            <a:custGeom>
              <a:rect b="b" l="l" r="r" t="t"/>
              <a:pathLst>
                <a:path extrusionOk="0" h="1893" w="1891">
                  <a:moveTo>
                    <a:pt x="246" y="0"/>
                  </a:moveTo>
                  <a:lnTo>
                    <a:pt x="0" y="248"/>
                  </a:lnTo>
                  <a:lnTo>
                    <a:pt x="697" y="946"/>
                  </a:lnTo>
                  <a:lnTo>
                    <a:pt x="0" y="1645"/>
                  </a:lnTo>
                  <a:lnTo>
                    <a:pt x="246" y="1892"/>
                  </a:lnTo>
                  <a:lnTo>
                    <a:pt x="944" y="1194"/>
                  </a:lnTo>
                  <a:lnTo>
                    <a:pt x="1643" y="1892"/>
                  </a:lnTo>
                  <a:lnTo>
                    <a:pt x="1890" y="1645"/>
                  </a:lnTo>
                  <a:lnTo>
                    <a:pt x="1192" y="946"/>
                  </a:lnTo>
                  <a:lnTo>
                    <a:pt x="1890"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1"/>
            <p:cNvSpPr/>
            <p:nvPr/>
          </p:nvSpPr>
          <p:spPr>
            <a:xfrm>
              <a:off x="743765" y="1569806"/>
              <a:ext cx="46703" cy="46752"/>
            </a:xfrm>
            <a:custGeom>
              <a:rect b="b" l="l" r="r" t="t"/>
              <a:pathLst>
                <a:path extrusionOk="0" h="1893" w="1891">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1"/>
            <p:cNvSpPr/>
            <p:nvPr/>
          </p:nvSpPr>
          <p:spPr>
            <a:xfrm>
              <a:off x="743740" y="1703092"/>
              <a:ext cx="46703" cy="46703"/>
            </a:xfrm>
            <a:custGeom>
              <a:rect b="b" l="l" r="r" t="t"/>
              <a:pathLst>
                <a:path extrusionOk="0" h="1891" w="1891">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1"/>
            <p:cNvSpPr/>
            <p:nvPr/>
          </p:nvSpPr>
          <p:spPr>
            <a:xfrm>
              <a:off x="880794" y="1569806"/>
              <a:ext cx="46703" cy="46752"/>
            </a:xfrm>
            <a:custGeom>
              <a:rect b="b" l="l" r="r" t="t"/>
              <a:pathLst>
                <a:path extrusionOk="0" h="1893" w="1891">
                  <a:moveTo>
                    <a:pt x="247" y="0"/>
                  </a:moveTo>
                  <a:lnTo>
                    <a:pt x="0" y="248"/>
                  </a:lnTo>
                  <a:lnTo>
                    <a:pt x="699" y="946"/>
                  </a:lnTo>
                  <a:lnTo>
                    <a:pt x="0"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1"/>
            <p:cNvSpPr/>
            <p:nvPr/>
          </p:nvSpPr>
          <p:spPr>
            <a:xfrm>
              <a:off x="880781" y="1703092"/>
              <a:ext cx="46703" cy="46703"/>
            </a:xfrm>
            <a:custGeom>
              <a:rect b="b" l="l" r="r" t="t"/>
              <a:pathLst>
                <a:path extrusionOk="0" h="1891" w="1891">
                  <a:moveTo>
                    <a:pt x="247" y="1"/>
                  </a:moveTo>
                  <a:lnTo>
                    <a:pt x="0" y="248"/>
                  </a:lnTo>
                  <a:lnTo>
                    <a:pt x="699" y="947"/>
                  </a:lnTo>
                  <a:lnTo>
                    <a:pt x="0"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1"/>
            <p:cNvSpPr/>
            <p:nvPr/>
          </p:nvSpPr>
          <p:spPr>
            <a:xfrm>
              <a:off x="469659" y="1569806"/>
              <a:ext cx="46728" cy="46752"/>
            </a:xfrm>
            <a:custGeom>
              <a:rect b="b" l="l" r="r" t="t"/>
              <a:pathLst>
                <a:path extrusionOk="0" h="1893" w="1892">
                  <a:moveTo>
                    <a:pt x="249" y="0"/>
                  </a:moveTo>
                  <a:lnTo>
                    <a:pt x="1" y="248"/>
                  </a:lnTo>
                  <a:lnTo>
                    <a:pt x="697" y="946"/>
                  </a:lnTo>
                  <a:lnTo>
                    <a:pt x="1" y="1645"/>
                  </a:lnTo>
                  <a:lnTo>
                    <a:pt x="249" y="1892"/>
                  </a:lnTo>
                  <a:lnTo>
                    <a:pt x="945" y="1194"/>
                  </a:lnTo>
                  <a:lnTo>
                    <a:pt x="1643" y="1892"/>
                  </a:lnTo>
                  <a:lnTo>
                    <a:pt x="1891" y="1645"/>
                  </a:lnTo>
                  <a:lnTo>
                    <a:pt x="1193" y="946"/>
                  </a:lnTo>
                  <a:lnTo>
                    <a:pt x="1891" y="248"/>
                  </a:lnTo>
                  <a:lnTo>
                    <a:pt x="1643" y="0"/>
                  </a:lnTo>
                  <a:lnTo>
                    <a:pt x="945" y="699"/>
                  </a:lnTo>
                  <a:lnTo>
                    <a:pt x="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1"/>
            <p:cNvSpPr/>
            <p:nvPr/>
          </p:nvSpPr>
          <p:spPr>
            <a:xfrm>
              <a:off x="469659" y="1703092"/>
              <a:ext cx="46728" cy="46703"/>
            </a:xfrm>
            <a:custGeom>
              <a:rect b="b" l="l" r="r" t="t"/>
              <a:pathLst>
                <a:path extrusionOk="0" h="1891" w="1892">
                  <a:moveTo>
                    <a:pt x="247" y="1"/>
                  </a:moveTo>
                  <a:lnTo>
                    <a:pt x="1" y="248"/>
                  </a:lnTo>
                  <a:lnTo>
                    <a:pt x="697" y="947"/>
                  </a:lnTo>
                  <a:lnTo>
                    <a:pt x="1" y="1643"/>
                  </a:lnTo>
                  <a:lnTo>
                    <a:pt x="249"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1"/>
            <p:cNvSpPr/>
            <p:nvPr/>
          </p:nvSpPr>
          <p:spPr>
            <a:xfrm>
              <a:off x="606712"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1"/>
            <p:cNvSpPr/>
            <p:nvPr/>
          </p:nvSpPr>
          <p:spPr>
            <a:xfrm>
              <a:off x="60670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1"/>
            <p:cNvSpPr/>
            <p:nvPr/>
          </p:nvSpPr>
          <p:spPr>
            <a:xfrm>
              <a:off x="195602"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1"/>
            <p:cNvSpPr/>
            <p:nvPr/>
          </p:nvSpPr>
          <p:spPr>
            <a:xfrm>
              <a:off x="332624"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1"/>
            <p:cNvSpPr/>
            <p:nvPr/>
          </p:nvSpPr>
          <p:spPr>
            <a:xfrm>
              <a:off x="332624" y="1703092"/>
              <a:ext cx="46703" cy="46703"/>
            </a:xfrm>
            <a:custGeom>
              <a:rect b="b" l="l" r="r" t="t"/>
              <a:pathLst>
                <a:path extrusionOk="0" h="1891" w="1891">
                  <a:moveTo>
                    <a:pt x="246" y="1"/>
                  </a:moveTo>
                  <a:lnTo>
                    <a:pt x="0" y="248"/>
                  </a:lnTo>
                  <a:lnTo>
                    <a:pt x="698" y="947"/>
                  </a:lnTo>
                  <a:lnTo>
                    <a:pt x="0" y="1643"/>
                  </a:lnTo>
                  <a:lnTo>
                    <a:pt x="248"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1"/>
            <p:cNvSpPr/>
            <p:nvPr/>
          </p:nvSpPr>
          <p:spPr>
            <a:xfrm>
              <a:off x="1291854" y="1703092"/>
              <a:ext cx="46703" cy="46703"/>
            </a:xfrm>
            <a:custGeom>
              <a:rect b="b" l="l" r="r" t="t"/>
              <a:pathLst>
                <a:path extrusionOk="0" h="1891" w="1891">
                  <a:moveTo>
                    <a:pt x="246" y="1"/>
                  </a:moveTo>
                  <a:lnTo>
                    <a:pt x="0" y="248"/>
                  </a:lnTo>
                  <a:lnTo>
                    <a:pt x="697" y="947"/>
                  </a:lnTo>
                  <a:lnTo>
                    <a:pt x="0" y="1643"/>
                  </a:lnTo>
                  <a:lnTo>
                    <a:pt x="246"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1"/>
            <p:cNvSpPr/>
            <p:nvPr/>
          </p:nvSpPr>
          <p:spPr>
            <a:xfrm>
              <a:off x="1428908"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1"/>
            <p:cNvSpPr/>
            <p:nvPr/>
          </p:nvSpPr>
          <p:spPr>
            <a:xfrm>
              <a:off x="142887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1"/>
            <p:cNvSpPr/>
            <p:nvPr/>
          </p:nvSpPr>
          <p:spPr>
            <a:xfrm>
              <a:off x="1565961"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36" name="Shape 73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
    <p:spTree>
      <p:nvGrpSpPr>
        <p:cNvPr id="737" name="Shape 737"/>
        <p:cNvGrpSpPr/>
        <p:nvPr/>
      </p:nvGrpSpPr>
      <p:grpSpPr>
        <a:xfrm>
          <a:off x="0" y="0"/>
          <a:ext cx="0" cy="0"/>
          <a:chOff x="0" y="0"/>
          <a:chExt cx="0" cy="0"/>
        </a:xfrm>
      </p:grpSpPr>
      <p:pic>
        <p:nvPicPr>
          <p:cNvPr id="738" name="Google Shape;738;p13"/>
          <p:cNvPicPr preferRelativeResize="0"/>
          <p:nvPr/>
        </p:nvPicPr>
        <p:blipFill rotWithShape="1">
          <a:blip r:embed="rId2">
            <a:alphaModFix amt="80000"/>
          </a:blip>
          <a:srcRect b="0" l="0" r="0" t="0"/>
          <a:stretch/>
        </p:blipFill>
        <p:spPr>
          <a:xfrm flipH="1">
            <a:off x="0" y="0"/>
            <a:ext cx="9144000" cy="5143500"/>
          </a:xfrm>
          <a:prstGeom prst="rect">
            <a:avLst/>
          </a:prstGeom>
          <a:noFill/>
          <a:ln>
            <a:noFill/>
          </a:ln>
        </p:spPr>
      </p:pic>
      <p:sp>
        <p:nvSpPr>
          <p:cNvPr id="739" name="Google Shape;739;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740" name="Google Shape;740;p13"/>
          <p:cNvGrpSpPr/>
          <p:nvPr/>
        </p:nvGrpSpPr>
        <p:grpSpPr>
          <a:xfrm rot="5400000">
            <a:off x="8431200" y="4257800"/>
            <a:ext cx="120500" cy="701375"/>
            <a:chOff x="1998150" y="1410575"/>
            <a:chExt cx="120500" cy="701375"/>
          </a:xfrm>
        </p:grpSpPr>
        <p:sp>
          <p:nvSpPr>
            <p:cNvPr id="741" name="Google Shape;741;p13"/>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3"/>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3"/>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3"/>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3"/>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3"/>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3"/>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3"/>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3"/>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3"/>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3"/>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3"/>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3"/>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3"/>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3"/>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3"/>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13"/>
          <p:cNvGrpSpPr/>
          <p:nvPr/>
        </p:nvGrpSpPr>
        <p:grpSpPr>
          <a:xfrm flipH="1">
            <a:off x="-304791" y="-100401"/>
            <a:ext cx="1206206" cy="1129498"/>
            <a:chOff x="4724300" y="237925"/>
            <a:chExt cx="897475" cy="840400"/>
          </a:xfrm>
        </p:grpSpPr>
        <p:sp>
          <p:nvSpPr>
            <p:cNvPr id="758" name="Google Shape;758;p13"/>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3"/>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3"/>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3"/>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3"/>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3"/>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3"/>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3"/>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3"/>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3"/>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13"/>
          <p:cNvGrpSpPr/>
          <p:nvPr/>
        </p:nvGrpSpPr>
        <p:grpSpPr>
          <a:xfrm>
            <a:off x="8721650" y="357063"/>
            <a:ext cx="120500" cy="508250"/>
            <a:chOff x="1998150" y="1603700"/>
            <a:chExt cx="120500" cy="508250"/>
          </a:xfrm>
        </p:grpSpPr>
        <p:sp>
          <p:nvSpPr>
            <p:cNvPr id="769" name="Google Shape;769;p13"/>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3"/>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3"/>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3"/>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3"/>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3"/>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3"/>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3"/>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3"/>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3"/>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 name="Google Shape;779;p13"/>
          <p:cNvGrpSpPr/>
          <p:nvPr/>
        </p:nvGrpSpPr>
        <p:grpSpPr>
          <a:xfrm rot="-5400000">
            <a:off x="262800" y="4503813"/>
            <a:ext cx="418600" cy="418625"/>
            <a:chOff x="2231100" y="492175"/>
            <a:chExt cx="418600" cy="418625"/>
          </a:xfrm>
        </p:grpSpPr>
        <p:sp>
          <p:nvSpPr>
            <p:cNvPr id="780" name="Google Shape;780;p13"/>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3"/>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3"/>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3"/>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3"/>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
    <p:spTree>
      <p:nvGrpSpPr>
        <p:cNvPr id="785" name="Shape 785"/>
        <p:cNvGrpSpPr/>
        <p:nvPr/>
      </p:nvGrpSpPr>
      <p:grpSpPr>
        <a:xfrm>
          <a:off x="0" y="0"/>
          <a:ext cx="0" cy="0"/>
          <a:chOff x="0" y="0"/>
          <a:chExt cx="0" cy="0"/>
        </a:xfrm>
      </p:grpSpPr>
      <p:pic>
        <p:nvPicPr>
          <p:cNvPr id="786" name="Google Shape;786;p14"/>
          <p:cNvPicPr preferRelativeResize="0"/>
          <p:nvPr/>
        </p:nvPicPr>
        <p:blipFill rotWithShape="1">
          <a:blip r:embed="rId2">
            <a:alphaModFix amt="80000"/>
          </a:blip>
          <a:srcRect b="0" l="0" r="0" t="0"/>
          <a:stretch/>
        </p:blipFill>
        <p:spPr>
          <a:xfrm flipH="1">
            <a:off x="0" y="0"/>
            <a:ext cx="9144000" cy="5143500"/>
          </a:xfrm>
          <a:prstGeom prst="rect">
            <a:avLst/>
          </a:prstGeom>
          <a:noFill/>
          <a:ln>
            <a:noFill/>
          </a:ln>
        </p:spPr>
      </p:pic>
      <p:sp>
        <p:nvSpPr>
          <p:cNvPr id="787" name="Google Shape;787;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788" name="Google Shape;788;p14"/>
          <p:cNvGrpSpPr/>
          <p:nvPr/>
        </p:nvGrpSpPr>
        <p:grpSpPr>
          <a:xfrm rot="10800000">
            <a:off x="-157450" y="4395399"/>
            <a:ext cx="1206206" cy="1129498"/>
            <a:chOff x="4724300" y="237925"/>
            <a:chExt cx="897475" cy="840400"/>
          </a:xfrm>
        </p:grpSpPr>
        <p:sp>
          <p:nvSpPr>
            <p:cNvPr id="789" name="Google Shape;789;p14"/>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4"/>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4"/>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4"/>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4"/>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4"/>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4"/>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4"/>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4"/>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4"/>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14"/>
          <p:cNvGrpSpPr/>
          <p:nvPr/>
        </p:nvGrpSpPr>
        <p:grpSpPr>
          <a:xfrm flipH="1">
            <a:off x="8235779" y="142200"/>
            <a:ext cx="627875" cy="627875"/>
            <a:chOff x="2231100" y="492175"/>
            <a:chExt cx="627875" cy="627875"/>
          </a:xfrm>
        </p:grpSpPr>
        <p:sp>
          <p:nvSpPr>
            <p:cNvPr id="800" name="Google Shape;800;p14"/>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4"/>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4"/>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4"/>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4"/>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4"/>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4"/>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14"/>
          <p:cNvGrpSpPr/>
          <p:nvPr/>
        </p:nvGrpSpPr>
        <p:grpSpPr>
          <a:xfrm rot="5400000">
            <a:off x="659975" y="69163"/>
            <a:ext cx="120500" cy="701375"/>
            <a:chOff x="1998150" y="1410575"/>
            <a:chExt cx="120500" cy="701375"/>
          </a:xfrm>
        </p:grpSpPr>
        <p:sp>
          <p:nvSpPr>
            <p:cNvPr id="808" name="Google Shape;808;p14"/>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4"/>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4"/>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4"/>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4"/>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4"/>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4"/>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4"/>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4"/>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4"/>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4"/>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4"/>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4"/>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4"/>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4"/>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4"/>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14"/>
          <p:cNvGrpSpPr/>
          <p:nvPr/>
        </p:nvGrpSpPr>
        <p:grpSpPr>
          <a:xfrm flipH="1" rot="5400000">
            <a:off x="8578129" y="4433775"/>
            <a:ext cx="209325" cy="418575"/>
            <a:chOff x="2231100" y="701475"/>
            <a:chExt cx="209325" cy="418575"/>
          </a:xfrm>
        </p:grpSpPr>
        <p:sp>
          <p:nvSpPr>
            <p:cNvPr id="825" name="Google Shape;825;p14"/>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4"/>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
    <p:spTree>
      <p:nvGrpSpPr>
        <p:cNvPr id="827" name="Shape 827"/>
        <p:cNvGrpSpPr/>
        <p:nvPr/>
      </p:nvGrpSpPr>
      <p:grpSpPr>
        <a:xfrm>
          <a:off x="0" y="0"/>
          <a:ext cx="0" cy="0"/>
          <a:chOff x="0" y="0"/>
          <a:chExt cx="0" cy="0"/>
        </a:xfrm>
      </p:grpSpPr>
      <p:pic>
        <p:nvPicPr>
          <p:cNvPr id="828" name="Google Shape;828;p15"/>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829" name="Google Shape;829;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830" name="Google Shape;830;p15"/>
          <p:cNvGrpSpPr/>
          <p:nvPr/>
        </p:nvGrpSpPr>
        <p:grpSpPr>
          <a:xfrm>
            <a:off x="8305809" y="-100401"/>
            <a:ext cx="1206206" cy="1129498"/>
            <a:chOff x="4724300" y="237925"/>
            <a:chExt cx="897475" cy="840400"/>
          </a:xfrm>
        </p:grpSpPr>
        <p:sp>
          <p:nvSpPr>
            <p:cNvPr id="831" name="Google Shape;831;p15"/>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5"/>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5"/>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5"/>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5"/>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5"/>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5"/>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5"/>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5"/>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5"/>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15"/>
          <p:cNvGrpSpPr/>
          <p:nvPr/>
        </p:nvGrpSpPr>
        <p:grpSpPr>
          <a:xfrm rot="5400000">
            <a:off x="670550" y="4410213"/>
            <a:ext cx="120500" cy="701375"/>
            <a:chOff x="1998150" y="1410575"/>
            <a:chExt cx="120500" cy="701375"/>
          </a:xfrm>
        </p:grpSpPr>
        <p:sp>
          <p:nvSpPr>
            <p:cNvPr id="842" name="Google Shape;842;p15"/>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5"/>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5"/>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5"/>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5"/>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5"/>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5"/>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5"/>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5"/>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5"/>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5"/>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5"/>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5"/>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5"/>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5"/>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5"/>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15"/>
          <p:cNvGrpSpPr/>
          <p:nvPr/>
        </p:nvGrpSpPr>
        <p:grpSpPr>
          <a:xfrm rot="10800000">
            <a:off x="8305808" y="4193263"/>
            <a:ext cx="627875" cy="627875"/>
            <a:chOff x="2231100" y="492175"/>
            <a:chExt cx="627875" cy="627875"/>
          </a:xfrm>
        </p:grpSpPr>
        <p:sp>
          <p:nvSpPr>
            <p:cNvPr id="859" name="Google Shape;859;p15"/>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5"/>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5"/>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5"/>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5"/>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5"/>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5"/>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_1_1">
    <p:spTree>
      <p:nvGrpSpPr>
        <p:cNvPr id="866" name="Shape 866"/>
        <p:cNvGrpSpPr/>
        <p:nvPr/>
      </p:nvGrpSpPr>
      <p:grpSpPr>
        <a:xfrm>
          <a:off x="0" y="0"/>
          <a:ext cx="0" cy="0"/>
          <a:chOff x="0" y="0"/>
          <a:chExt cx="0" cy="0"/>
        </a:xfrm>
      </p:grpSpPr>
      <p:pic>
        <p:nvPicPr>
          <p:cNvPr id="867" name="Google Shape;867;p16"/>
          <p:cNvPicPr preferRelativeResize="0"/>
          <p:nvPr/>
        </p:nvPicPr>
        <p:blipFill rotWithShape="1">
          <a:blip r:embed="rId2">
            <a:alphaModFix amt="80000"/>
          </a:blip>
          <a:srcRect b="0" l="0" r="0" t="0"/>
          <a:stretch/>
        </p:blipFill>
        <p:spPr>
          <a:xfrm flipH="1">
            <a:off x="0" y="0"/>
            <a:ext cx="9144000" cy="5143500"/>
          </a:xfrm>
          <a:prstGeom prst="rect">
            <a:avLst/>
          </a:prstGeom>
          <a:noFill/>
          <a:ln>
            <a:noFill/>
          </a:ln>
        </p:spPr>
      </p:pic>
      <p:sp>
        <p:nvSpPr>
          <p:cNvPr id="868" name="Google Shape;868;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69" name="Google Shape;869;p16"/>
          <p:cNvSpPr txBox="1"/>
          <p:nvPr>
            <p:ph idx="1" type="body"/>
          </p:nvPr>
        </p:nvSpPr>
        <p:spPr>
          <a:xfrm>
            <a:off x="900925" y="1204391"/>
            <a:ext cx="7342200" cy="1258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143F57"/>
              </a:buClr>
              <a:buSzPts val="1400"/>
              <a:buFont typeface="Darker Grotesque SemiBold"/>
              <a:buChar char="●"/>
              <a:defRPr>
                <a:solidFill>
                  <a:schemeClr val="dk1"/>
                </a:solidFill>
              </a:defRPr>
            </a:lvl1pPr>
            <a:lvl2pPr indent="-317500" lvl="1" marL="914400" rtl="0">
              <a:spcBef>
                <a:spcPts val="1000"/>
              </a:spcBef>
              <a:spcAft>
                <a:spcPts val="0"/>
              </a:spcAft>
              <a:buClr>
                <a:srgbClr val="143F57"/>
              </a:buClr>
              <a:buSzPts val="1400"/>
              <a:buFont typeface="Darker Grotesque SemiBold"/>
              <a:buChar char="○"/>
              <a:defRPr>
                <a:solidFill>
                  <a:schemeClr val="dk1"/>
                </a:solidFill>
              </a:defRPr>
            </a:lvl2pPr>
            <a:lvl3pPr indent="-317500" lvl="2" marL="1371600" rtl="0">
              <a:spcBef>
                <a:spcPts val="1600"/>
              </a:spcBef>
              <a:spcAft>
                <a:spcPts val="0"/>
              </a:spcAft>
              <a:buClr>
                <a:srgbClr val="143F57"/>
              </a:buClr>
              <a:buSzPts val="1400"/>
              <a:buFont typeface="Darker Grotesque SemiBold"/>
              <a:buChar char="■"/>
              <a:defRPr>
                <a:solidFill>
                  <a:schemeClr val="dk1"/>
                </a:solidFill>
              </a:defRPr>
            </a:lvl3pPr>
            <a:lvl4pPr indent="-317500" lvl="3" marL="1828800" rtl="0">
              <a:spcBef>
                <a:spcPts val="1600"/>
              </a:spcBef>
              <a:spcAft>
                <a:spcPts val="0"/>
              </a:spcAft>
              <a:buClr>
                <a:srgbClr val="143F57"/>
              </a:buClr>
              <a:buSzPts val="1400"/>
              <a:buFont typeface="Darker Grotesque SemiBold"/>
              <a:buChar char="●"/>
              <a:defRPr>
                <a:solidFill>
                  <a:schemeClr val="dk1"/>
                </a:solidFill>
              </a:defRPr>
            </a:lvl4pPr>
            <a:lvl5pPr indent="-317500" lvl="4" marL="2286000" rtl="0">
              <a:spcBef>
                <a:spcPts val="1600"/>
              </a:spcBef>
              <a:spcAft>
                <a:spcPts val="0"/>
              </a:spcAft>
              <a:buClr>
                <a:srgbClr val="143F57"/>
              </a:buClr>
              <a:buSzPts val="1400"/>
              <a:buFont typeface="Darker Grotesque SemiBold"/>
              <a:buChar char="○"/>
              <a:defRPr>
                <a:solidFill>
                  <a:schemeClr val="dk1"/>
                </a:solidFill>
              </a:defRPr>
            </a:lvl5pPr>
            <a:lvl6pPr indent="-317500" lvl="5" marL="2743200" rtl="0">
              <a:spcBef>
                <a:spcPts val="1600"/>
              </a:spcBef>
              <a:spcAft>
                <a:spcPts val="0"/>
              </a:spcAft>
              <a:buClr>
                <a:srgbClr val="143F57"/>
              </a:buClr>
              <a:buSzPts val="1400"/>
              <a:buFont typeface="Darker Grotesque SemiBold"/>
              <a:buChar char="■"/>
              <a:defRPr>
                <a:solidFill>
                  <a:schemeClr val="dk1"/>
                </a:solidFill>
              </a:defRPr>
            </a:lvl6pPr>
            <a:lvl7pPr indent="-317500" lvl="6" marL="3200400" rtl="0">
              <a:spcBef>
                <a:spcPts val="1600"/>
              </a:spcBef>
              <a:spcAft>
                <a:spcPts val="0"/>
              </a:spcAft>
              <a:buClr>
                <a:srgbClr val="143F57"/>
              </a:buClr>
              <a:buSzPts val="1400"/>
              <a:buFont typeface="Darker Grotesque SemiBold"/>
              <a:buChar char="●"/>
              <a:defRPr>
                <a:solidFill>
                  <a:schemeClr val="dk1"/>
                </a:solidFill>
              </a:defRPr>
            </a:lvl7pPr>
            <a:lvl8pPr indent="-317500" lvl="7" marL="3657600" rtl="0">
              <a:spcBef>
                <a:spcPts val="1600"/>
              </a:spcBef>
              <a:spcAft>
                <a:spcPts val="0"/>
              </a:spcAft>
              <a:buClr>
                <a:srgbClr val="143F57"/>
              </a:buClr>
              <a:buSzPts val="1400"/>
              <a:buFont typeface="Darker Grotesque SemiBold"/>
              <a:buChar char="○"/>
              <a:defRPr>
                <a:solidFill>
                  <a:schemeClr val="dk1"/>
                </a:solidFill>
              </a:defRPr>
            </a:lvl8pPr>
            <a:lvl9pPr indent="-317500" lvl="8" marL="4114800" rtl="0">
              <a:spcBef>
                <a:spcPts val="1600"/>
              </a:spcBef>
              <a:spcAft>
                <a:spcPts val="1600"/>
              </a:spcAft>
              <a:buClr>
                <a:srgbClr val="143F57"/>
              </a:buClr>
              <a:buSzPts val="1400"/>
              <a:buFont typeface="Darker Grotesque SemiBold"/>
              <a:buChar char="■"/>
              <a:defRPr>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_1_1">
    <p:spTree>
      <p:nvGrpSpPr>
        <p:cNvPr id="870" name="Shape 870"/>
        <p:cNvGrpSpPr/>
        <p:nvPr/>
      </p:nvGrpSpPr>
      <p:grpSpPr>
        <a:xfrm>
          <a:off x="0" y="0"/>
          <a:ext cx="0" cy="0"/>
          <a:chOff x="0" y="0"/>
          <a:chExt cx="0" cy="0"/>
        </a:xfrm>
      </p:grpSpPr>
      <p:pic>
        <p:nvPicPr>
          <p:cNvPr id="871" name="Google Shape;871;p17"/>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872" name="Google Shape;87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73" name="Google Shape;873;p17"/>
          <p:cNvSpPr txBox="1"/>
          <p:nvPr>
            <p:ph idx="1" type="body"/>
          </p:nvPr>
        </p:nvSpPr>
        <p:spPr>
          <a:xfrm>
            <a:off x="900925" y="1204391"/>
            <a:ext cx="7342200" cy="1506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143F57"/>
              </a:buClr>
              <a:buSzPts val="1400"/>
              <a:buFont typeface="Darker Grotesque SemiBold"/>
              <a:buChar char="●"/>
              <a:defRPr>
                <a:solidFill>
                  <a:schemeClr val="dk1"/>
                </a:solidFill>
              </a:defRPr>
            </a:lvl1pPr>
            <a:lvl2pPr indent="-317500" lvl="1" marL="914400" rtl="0">
              <a:spcBef>
                <a:spcPts val="1000"/>
              </a:spcBef>
              <a:spcAft>
                <a:spcPts val="0"/>
              </a:spcAft>
              <a:buClr>
                <a:srgbClr val="143F57"/>
              </a:buClr>
              <a:buSzPts val="1400"/>
              <a:buFont typeface="Darker Grotesque SemiBold"/>
              <a:buChar char="○"/>
              <a:defRPr>
                <a:solidFill>
                  <a:schemeClr val="dk1"/>
                </a:solidFill>
              </a:defRPr>
            </a:lvl2pPr>
            <a:lvl3pPr indent="-317500" lvl="2" marL="1371600" rtl="0">
              <a:spcBef>
                <a:spcPts val="1600"/>
              </a:spcBef>
              <a:spcAft>
                <a:spcPts val="0"/>
              </a:spcAft>
              <a:buClr>
                <a:srgbClr val="143F57"/>
              </a:buClr>
              <a:buSzPts val="1400"/>
              <a:buFont typeface="Darker Grotesque SemiBold"/>
              <a:buChar char="■"/>
              <a:defRPr>
                <a:solidFill>
                  <a:schemeClr val="dk1"/>
                </a:solidFill>
              </a:defRPr>
            </a:lvl3pPr>
            <a:lvl4pPr indent="-317500" lvl="3" marL="1828800" rtl="0">
              <a:spcBef>
                <a:spcPts val="1600"/>
              </a:spcBef>
              <a:spcAft>
                <a:spcPts val="0"/>
              </a:spcAft>
              <a:buClr>
                <a:srgbClr val="143F57"/>
              </a:buClr>
              <a:buSzPts val="1400"/>
              <a:buFont typeface="Darker Grotesque SemiBold"/>
              <a:buChar char="●"/>
              <a:defRPr>
                <a:solidFill>
                  <a:schemeClr val="dk1"/>
                </a:solidFill>
              </a:defRPr>
            </a:lvl4pPr>
            <a:lvl5pPr indent="-317500" lvl="4" marL="2286000" rtl="0">
              <a:spcBef>
                <a:spcPts val="1600"/>
              </a:spcBef>
              <a:spcAft>
                <a:spcPts val="0"/>
              </a:spcAft>
              <a:buClr>
                <a:srgbClr val="143F57"/>
              </a:buClr>
              <a:buSzPts val="1400"/>
              <a:buFont typeface="Darker Grotesque SemiBold"/>
              <a:buChar char="○"/>
              <a:defRPr>
                <a:solidFill>
                  <a:schemeClr val="dk1"/>
                </a:solidFill>
              </a:defRPr>
            </a:lvl5pPr>
            <a:lvl6pPr indent="-317500" lvl="5" marL="2743200" rtl="0">
              <a:spcBef>
                <a:spcPts val="1600"/>
              </a:spcBef>
              <a:spcAft>
                <a:spcPts val="0"/>
              </a:spcAft>
              <a:buClr>
                <a:srgbClr val="143F57"/>
              </a:buClr>
              <a:buSzPts val="1400"/>
              <a:buFont typeface="Darker Grotesque SemiBold"/>
              <a:buChar char="■"/>
              <a:defRPr>
                <a:solidFill>
                  <a:schemeClr val="dk1"/>
                </a:solidFill>
              </a:defRPr>
            </a:lvl6pPr>
            <a:lvl7pPr indent="-317500" lvl="6" marL="3200400" rtl="0">
              <a:spcBef>
                <a:spcPts val="1600"/>
              </a:spcBef>
              <a:spcAft>
                <a:spcPts val="0"/>
              </a:spcAft>
              <a:buClr>
                <a:srgbClr val="143F57"/>
              </a:buClr>
              <a:buSzPts val="1400"/>
              <a:buFont typeface="Darker Grotesque SemiBold"/>
              <a:buChar char="●"/>
              <a:defRPr>
                <a:solidFill>
                  <a:schemeClr val="dk1"/>
                </a:solidFill>
              </a:defRPr>
            </a:lvl7pPr>
            <a:lvl8pPr indent="-317500" lvl="7" marL="3657600" rtl="0">
              <a:spcBef>
                <a:spcPts val="1600"/>
              </a:spcBef>
              <a:spcAft>
                <a:spcPts val="0"/>
              </a:spcAft>
              <a:buClr>
                <a:srgbClr val="143F57"/>
              </a:buClr>
              <a:buSzPts val="1400"/>
              <a:buFont typeface="Darker Grotesque SemiBold"/>
              <a:buChar char="○"/>
              <a:defRPr>
                <a:solidFill>
                  <a:schemeClr val="dk1"/>
                </a:solidFill>
              </a:defRPr>
            </a:lvl8pPr>
            <a:lvl9pPr indent="-317500" lvl="8" marL="4114800" rtl="0">
              <a:spcBef>
                <a:spcPts val="1600"/>
              </a:spcBef>
              <a:spcAft>
                <a:spcPts val="1600"/>
              </a:spcAft>
              <a:buClr>
                <a:srgbClr val="143F57"/>
              </a:buClr>
              <a:buSzPts val="1400"/>
              <a:buFont typeface="Darker Grotesque SemiBold"/>
              <a:buChar char="■"/>
              <a:defRPr>
                <a:solidFill>
                  <a:schemeClr val="dk1"/>
                </a:solidFill>
              </a:defRPr>
            </a:lvl9pPr>
          </a:lstStyle>
          <a:p/>
        </p:txBody>
      </p:sp>
      <p:grpSp>
        <p:nvGrpSpPr>
          <p:cNvPr id="874" name="Google Shape;874;p17"/>
          <p:cNvGrpSpPr/>
          <p:nvPr/>
        </p:nvGrpSpPr>
        <p:grpSpPr>
          <a:xfrm flipH="1" rot="10800000">
            <a:off x="8097594" y="4021527"/>
            <a:ext cx="1206206" cy="1129498"/>
            <a:chOff x="4724300" y="237925"/>
            <a:chExt cx="897475" cy="840400"/>
          </a:xfrm>
        </p:grpSpPr>
        <p:sp>
          <p:nvSpPr>
            <p:cNvPr id="875" name="Google Shape;875;p17"/>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7"/>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7"/>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7"/>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7"/>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7"/>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7"/>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7"/>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7"/>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7"/>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 name="Google Shape;885;p17"/>
          <p:cNvGrpSpPr/>
          <p:nvPr/>
        </p:nvGrpSpPr>
        <p:grpSpPr>
          <a:xfrm rot="10800000">
            <a:off x="8032146" y="204399"/>
            <a:ext cx="627875" cy="627875"/>
            <a:chOff x="2231100" y="492175"/>
            <a:chExt cx="627875" cy="627875"/>
          </a:xfrm>
        </p:grpSpPr>
        <p:sp>
          <p:nvSpPr>
            <p:cNvPr id="886" name="Google Shape;886;p17"/>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7"/>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7"/>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7"/>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7"/>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7"/>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7"/>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17"/>
          <p:cNvGrpSpPr/>
          <p:nvPr/>
        </p:nvGrpSpPr>
        <p:grpSpPr>
          <a:xfrm rot="-5400000">
            <a:off x="750559" y="167649"/>
            <a:ext cx="120500" cy="701375"/>
            <a:chOff x="1998150" y="1410575"/>
            <a:chExt cx="120500" cy="701375"/>
          </a:xfrm>
        </p:grpSpPr>
        <p:sp>
          <p:nvSpPr>
            <p:cNvPr id="894" name="Google Shape;894;p17"/>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7"/>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7"/>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7"/>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7"/>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7"/>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7"/>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7"/>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7"/>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7"/>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7"/>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7"/>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7"/>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7"/>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7"/>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7"/>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17"/>
          <p:cNvGrpSpPr/>
          <p:nvPr/>
        </p:nvGrpSpPr>
        <p:grpSpPr>
          <a:xfrm flipH="1" rot="10800000">
            <a:off x="299750" y="4185587"/>
            <a:ext cx="120500" cy="701375"/>
            <a:chOff x="1998150" y="1410575"/>
            <a:chExt cx="120500" cy="701375"/>
          </a:xfrm>
        </p:grpSpPr>
        <p:sp>
          <p:nvSpPr>
            <p:cNvPr id="911" name="Google Shape;911;p17"/>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7"/>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7"/>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7"/>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7"/>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7"/>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7"/>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7"/>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7"/>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7"/>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7"/>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7"/>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7"/>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7"/>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7"/>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7"/>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927" name="Shape 927"/>
        <p:cNvGrpSpPr/>
        <p:nvPr/>
      </p:nvGrpSpPr>
      <p:grpSpPr>
        <a:xfrm>
          <a:off x="0" y="0"/>
          <a:ext cx="0" cy="0"/>
          <a:chOff x="0" y="0"/>
          <a:chExt cx="0" cy="0"/>
        </a:xfrm>
      </p:grpSpPr>
      <p:pic>
        <p:nvPicPr>
          <p:cNvPr id="928" name="Google Shape;928;p18"/>
          <p:cNvPicPr preferRelativeResize="0"/>
          <p:nvPr/>
        </p:nvPicPr>
        <p:blipFill rotWithShape="1">
          <a:blip r:embed="rId2">
            <a:alphaModFix amt="80000"/>
          </a:blip>
          <a:srcRect b="0" l="0" r="0" t="0"/>
          <a:stretch/>
        </p:blipFill>
        <p:spPr>
          <a:xfrm flipH="1" rot="10800000">
            <a:off x="0" y="0"/>
            <a:ext cx="9144000" cy="5143500"/>
          </a:xfrm>
          <a:prstGeom prst="rect">
            <a:avLst/>
          </a:prstGeom>
          <a:noFill/>
          <a:ln>
            <a:noFill/>
          </a:ln>
        </p:spPr>
      </p:pic>
      <p:sp>
        <p:nvSpPr>
          <p:cNvPr id="929" name="Google Shape;929;p18"/>
          <p:cNvSpPr txBox="1"/>
          <p:nvPr>
            <p:ph type="ctrTitle"/>
          </p:nvPr>
        </p:nvSpPr>
        <p:spPr>
          <a:xfrm>
            <a:off x="2430000" y="535000"/>
            <a:ext cx="4284000" cy="98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30" name="Google Shape;930;p18"/>
          <p:cNvSpPr txBox="1"/>
          <p:nvPr>
            <p:ph idx="1" type="subTitle"/>
          </p:nvPr>
        </p:nvSpPr>
        <p:spPr>
          <a:xfrm>
            <a:off x="2425050" y="1479035"/>
            <a:ext cx="4293900" cy="1270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931" name="Google Shape;931;p18"/>
          <p:cNvSpPr txBox="1"/>
          <p:nvPr/>
        </p:nvSpPr>
        <p:spPr>
          <a:xfrm>
            <a:off x="2502000" y="3512065"/>
            <a:ext cx="4140000" cy="646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b="1" lang="en" sz="1000">
                <a:solidFill>
                  <a:schemeClr val="dk1"/>
                </a:solidFill>
                <a:latin typeface="Nunito"/>
                <a:ea typeface="Nunito"/>
                <a:cs typeface="Nunito"/>
                <a:sym typeface="Nunito"/>
              </a:rPr>
              <a:t>CREDITS: </a:t>
            </a:r>
            <a:r>
              <a:rPr lang="en" sz="1000">
                <a:solidFill>
                  <a:schemeClr val="dk1"/>
                </a:solidFill>
                <a:latin typeface="Nunito"/>
                <a:ea typeface="Nunito"/>
                <a:cs typeface="Nunito"/>
                <a:sym typeface="Nunito"/>
              </a:rPr>
              <a:t>This presentation template was created by </a:t>
            </a:r>
            <a:r>
              <a:rPr b="1" lang="en" sz="1000" u="sng">
                <a:solidFill>
                  <a:schemeClr val="dk1"/>
                </a:solidFill>
                <a:latin typeface="Nunito"/>
                <a:ea typeface="Nunito"/>
                <a:cs typeface="Nunito"/>
                <a:sym typeface="Nunito"/>
                <a:hlinkClick r:id="rId3">
                  <a:extLst>
                    <a:ext uri="{A12FA001-AC4F-418D-AE19-62706E023703}">
                      <ahyp:hlinkClr val="tx"/>
                    </a:ext>
                  </a:extLst>
                </a:hlinkClick>
              </a:rPr>
              <a:t>Slidesgo</a:t>
            </a:r>
            <a:r>
              <a:rPr b="1" lang="en" sz="1000">
                <a:solidFill>
                  <a:schemeClr val="dk1"/>
                </a:solidFill>
                <a:latin typeface="Nunito"/>
                <a:ea typeface="Nunito"/>
                <a:cs typeface="Nunito"/>
                <a:sym typeface="Nunito"/>
              </a:rPr>
              <a:t>, </a:t>
            </a:r>
            <a:r>
              <a:rPr lang="en" sz="1000">
                <a:solidFill>
                  <a:schemeClr val="dk1"/>
                </a:solidFill>
                <a:latin typeface="Nunito"/>
                <a:ea typeface="Nunito"/>
                <a:cs typeface="Nunito"/>
                <a:sym typeface="Nunito"/>
              </a:rPr>
              <a:t>and includes </a:t>
            </a:r>
            <a:r>
              <a:rPr lang="en" sz="1000">
                <a:solidFill>
                  <a:schemeClr val="dk1"/>
                </a:solidFill>
                <a:latin typeface="Nunito"/>
                <a:ea typeface="Nunito"/>
                <a:cs typeface="Nunito"/>
                <a:sym typeface="Nunito"/>
              </a:rPr>
              <a:t>icons by </a:t>
            </a:r>
            <a:r>
              <a:rPr b="1" lang="en" sz="1000" u="sng">
                <a:solidFill>
                  <a:schemeClr val="dk1"/>
                </a:solidFill>
                <a:latin typeface="Nunito"/>
                <a:ea typeface="Nunito"/>
                <a:cs typeface="Nunito"/>
                <a:sym typeface="Nunito"/>
                <a:hlinkClick r:id="rId4">
                  <a:extLst>
                    <a:ext uri="{A12FA001-AC4F-418D-AE19-62706E023703}">
                      <ahyp:hlinkClr val="tx"/>
                    </a:ext>
                  </a:extLst>
                </a:hlinkClick>
              </a:rPr>
              <a:t>Flaticon</a:t>
            </a:r>
            <a:r>
              <a:rPr lang="en" sz="1000">
                <a:solidFill>
                  <a:schemeClr val="dk1"/>
                </a:solidFill>
                <a:latin typeface="Nunito"/>
                <a:ea typeface="Nunito"/>
                <a:cs typeface="Nunito"/>
                <a:sym typeface="Nunito"/>
              </a:rPr>
              <a:t>, infographics &amp; images by </a:t>
            </a:r>
            <a:r>
              <a:rPr b="1" lang="en" sz="1000" u="sng">
                <a:solidFill>
                  <a:schemeClr val="dk1"/>
                </a:solidFill>
                <a:latin typeface="Nunito"/>
                <a:ea typeface="Nunito"/>
                <a:cs typeface="Nunito"/>
                <a:sym typeface="Nunito"/>
                <a:hlinkClick r:id="rId5">
                  <a:extLst>
                    <a:ext uri="{A12FA001-AC4F-418D-AE19-62706E023703}">
                      <ahyp:hlinkClr val="tx"/>
                    </a:ext>
                  </a:extLst>
                </a:hlinkClick>
              </a:rPr>
              <a:t>Freepik</a:t>
            </a:r>
            <a:r>
              <a:rPr b="1" lang="en" sz="1000">
                <a:solidFill>
                  <a:schemeClr val="dk1"/>
                </a:solidFill>
                <a:latin typeface="Nunito"/>
                <a:ea typeface="Nunito"/>
                <a:cs typeface="Nunito"/>
                <a:sym typeface="Nunito"/>
              </a:rPr>
              <a:t> </a:t>
            </a:r>
            <a:r>
              <a:rPr lang="en" sz="1000">
                <a:solidFill>
                  <a:schemeClr val="dk1"/>
                </a:solidFill>
                <a:latin typeface="Nunito"/>
                <a:ea typeface="Nunito"/>
                <a:cs typeface="Nunito"/>
                <a:sym typeface="Nunito"/>
              </a:rPr>
              <a:t>and content by</a:t>
            </a:r>
            <a:r>
              <a:rPr b="1" lang="en" sz="1000">
                <a:solidFill>
                  <a:schemeClr val="dk1"/>
                </a:solidFill>
                <a:latin typeface="Nunito"/>
                <a:ea typeface="Nunito"/>
                <a:cs typeface="Nunito"/>
                <a:sym typeface="Nunito"/>
              </a:rPr>
              <a:t> Swetha Tandri</a:t>
            </a:r>
            <a:endParaRPr b="1" sz="1000">
              <a:solidFill>
                <a:schemeClr val="dk1"/>
              </a:solidFill>
              <a:latin typeface="Nunito"/>
              <a:ea typeface="Nunito"/>
              <a:cs typeface="Nunito"/>
              <a:sym typeface="Nunito"/>
            </a:endParaRPr>
          </a:p>
        </p:txBody>
      </p:sp>
      <p:grpSp>
        <p:nvGrpSpPr>
          <p:cNvPr id="932" name="Google Shape;932;p18"/>
          <p:cNvGrpSpPr/>
          <p:nvPr/>
        </p:nvGrpSpPr>
        <p:grpSpPr>
          <a:xfrm flipH="1">
            <a:off x="9" y="-24201"/>
            <a:ext cx="1206206" cy="1129498"/>
            <a:chOff x="4724300" y="237925"/>
            <a:chExt cx="897475" cy="840400"/>
          </a:xfrm>
        </p:grpSpPr>
        <p:sp>
          <p:nvSpPr>
            <p:cNvPr id="933" name="Google Shape;933;p18"/>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8"/>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8"/>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8"/>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8"/>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8"/>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8"/>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8"/>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8"/>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8"/>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18"/>
          <p:cNvGrpSpPr/>
          <p:nvPr/>
        </p:nvGrpSpPr>
        <p:grpSpPr>
          <a:xfrm rot="5400000">
            <a:off x="4511750" y="-83237"/>
            <a:ext cx="120500" cy="701375"/>
            <a:chOff x="1998150" y="1410575"/>
            <a:chExt cx="120500" cy="701375"/>
          </a:xfrm>
        </p:grpSpPr>
        <p:sp>
          <p:nvSpPr>
            <p:cNvPr id="944" name="Google Shape;944;p18"/>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8"/>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8"/>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8"/>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8"/>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8"/>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8"/>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8"/>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8"/>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8"/>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8"/>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8"/>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8"/>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8"/>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8"/>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8"/>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18"/>
          <p:cNvGrpSpPr/>
          <p:nvPr/>
        </p:nvGrpSpPr>
        <p:grpSpPr>
          <a:xfrm rot="5400000">
            <a:off x="4511750" y="4523013"/>
            <a:ext cx="120500" cy="701375"/>
            <a:chOff x="1998150" y="1410575"/>
            <a:chExt cx="120500" cy="701375"/>
          </a:xfrm>
        </p:grpSpPr>
        <p:sp>
          <p:nvSpPr>
            <p:cNvPr id="961" name="Google Shape;961;p18"/>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8"/>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8"/>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8"/>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8"/>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8"/>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8"/>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8"/>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8"/>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8"/>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8"/>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8"/>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8"/>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8"/>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8"/>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8"/>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977" name="Shape 977"/>
        <p:cNvGrpSpPr/>
        <p:nvPr/>
      </p:nvGrpSpPr>
      <p:grpSpPr>
        <a:xfrm>
          <a:off x="0" y="0"/>
          <a:ext cx="0" cy="0"/>
          <a:chOff x="0" y="0"/>
          <a:chExt cx="0" cy="0"/>
        </a:xfrm>
      </p:grpSpPr>
      <p:pic>
        <p:nvPicPr>
          <p:cNvPr id="978" name="Google Shape;978;p19"/>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grpSp>
        <p:nvGrpSpPr>
          <p:cNvPr id="979" name="Google Shape;979;p19"/>
          <p:cNvGrpSpPr/>
          <p:nvPr/>
        </p:nvGrpSpPr>
        <p:grpSpPr>
          <a:xfrm flipH="1" rot="10800000">
            <a:off x="8001009" y="4395399"/>
            <a:ext cx="1206206" cy="1129498"/>
            <a:chOff x="4724300" y="237925"/>
            <a:chExt cx="897475" cy="840400"/>
          </a:xfrm>
        </p:grpSpPr>
        <p:sp>
          <p:nvSpPr>
            <p:cNvPr id="980" name="Google Shape;980;p19"/>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9"/>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9"/>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9"/>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9"/>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9"/>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9"/>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9"/>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9"/>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9"/>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19"/>
          <p:cNvGrpSpPr/>
          <p:nvPr/>
        </p:nvGrpSpPr>
        <p:grpSpPr>
          <a:xfrm>
            <a:off x="299750" y="2297263"/>
            <a:ext cx="120500" cy="701375"/>
            <a:chOff x="1998150" y="1410575"/>
            <a:chExt cx="120500" cy="701375"/>
          </a:xfrm>
        </p:grpSpPr>
        <p:sp>
          <p:nvSpPr>
            <p:cNvPr id="991" name="Google Shape;991;p19"/>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9"/>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9"/>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9"/>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9"/>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9"/>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9"/>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9"/>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9"/>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9"/>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9"/>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9"/>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9"/>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9"/>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9"/>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9"/>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19"/>
          <p:cNvGrpSpPr/>
          <p:nvPr/>
        </p:nvGrpSpPr>
        <p:grpSpPr>
          <a:xfrm flipH="1">
            <a:off x="8191150" y="142200"/>
            <a:ext cx="627875" cy="627875"/>
            <a:chOff x="2231100" y="492175"/>
            <a:chExt cx="627875" cy="627875"/>
          </a:xfrm>
        </p:grpSpPr>
        <p:sp>
          <p:nvSpPr>
            <p:cNvPr id="1008" name="Google Shape;1008;p19"/>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9"/>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9"/>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9"/>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9"/>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9"/>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9"/>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015" name="Shape 1015"/>
        <p:cNvGrpSpPr/>
        <p:nvPr/>
      </p:nvGrpSpPr>
      <p:grpSpPr>
        <a:xfrm>
          <a:off x="0" y="0"/>
          <a:ext cx="0" cy="0"/>
          <a:chOff x="0" y="0"/>
          <a:chExt cx="0" cy="0"/>
        </a:xfrm>
      </p:grpSpPr>
      <p:pic>
        <p:nvPicPr>
          <p:cNvPr id="1016" name="Google Shape;1016;p20"/>
          <p:cNvPicPr preferRelativeResize="0"/>
          <p:nvPr/>
        </p:nvPicPr>
        <p:blipFill rotWithShape="1">
          <a:blip r:embed="rId2">
            <a:alphaModFix amt="80000"/>
          </a:blip>
          <a:srcRect b="0" l="0" r="0" t="0"/>
          <a:stretch/>
        </p:blipFill>
        <p:spPr>
          <a:xfrm flipH="1">
            <a:off x="0" y="0"/>
            <a:ext cx="9144000" cy="5143500"/>
          </a:xfrm>
          <a:prstGeom prst="rect">
            <a:avLst/>
          </a:prstGeom>
          <a:noFill/>
          <a:ln>
            <a:noFill/>
          </a:ln>
        </p:spPr>
      </p:pic>
      <p:grpSp>
        <p:nvGrpSpPr>
          <p:cNvPr id="1017" name="Google Shape;1017;p20"/>
          <p:cNvGrpSpPr/>
          <p:nvPr/>
        </p:nvGrpSpPr>
        <p:grpSpPr>
          <a:xfrm rot="10800000">
            <a:off x="-233650" y="4395399"/>
            <a:ext cx="1206206" cy="1129498"/>
            <a:chOff x="4724300" y="237925"/>
            <a:chExt cx="897475" cy="840400"/>
          </a:xfrm>
        </p:grpSpPr>
        <p:sp>
          <p:nvSpPr>
            <p:cNvPr id="1018" name="Google Shape;1018;p20"/>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0"/>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0"/>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0"/>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0"/>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0"/>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0"/>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0"/>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20"/>
          <p:cNvGrpSpPr/>
          <p:nvPr/>
        </p:nvGrpSpPr>
        <p:grpSpPr>
          <a:xfrm flipH="1">
            <a:off x="8723750" y="4257800"/>
            <a:ext cx="120500" cy="701375"/>
            <a:chOff x="1998150" y="1410575"/>
            <a:chExt cx="120500" cy="701375"/>
          </a:xfrm>
        </p:grpSpPr>
        <p:sp>
          <p:nvSpPr>
            <p:cNvPr id="1029" name="Google Shape;1029;p20"/>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0"/>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0"/>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0"/>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0"/>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0"/>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0"/>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0"/>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0"/>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0"/>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0"/>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0"/>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0"/>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20"/>
          <p:cNvGrpSpPr/>
          <p:nvPr/>
        </p:nvGrpSpPr>
        <p:grpSpPr>
          <a:xfrm rot="5400000">
            <a:off x="812375" y="-44300"/>
            <a:ext cx="120500" cy="701375"/>
            <a:chOff x="1998150" y="1410575"/>
            <a:chExt cx="120500" cy="701375"/>
          </a:xfrm>
        </p:grpSpPr>
        <p:sp>
          <p:nvSpPr>
            <p:cNvPr id="1046" name="Google Shape;1046;p20"/>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0"/>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0"/>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0"/>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0"/>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0"/>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0"/>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0"/>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0"/>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0"/>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0"/>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0"/>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0"/>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0"/>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0"/>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0"/>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 name="Google Shape;1062;p20"/>
          <p:cNvGrpSpPr/>
          <p:nvPr/>
        </p:nvGrpSpPr>
        <p:grpSpPr>
          <a:xfrm flipH="1">
            <a:off x="8191150" y="142200"/>
            <a:ext cx="627875" cy="627875"/>
            <a:chOff x="2231100" y="492175"/>
            <a:chExt cx="627875" cy="627875"/>
          </a:xfrm>
        </p:grpSpPr>
        <p:sp>
          <p:nvSpPr>
            <p:cNvPr id="1063" name="Google Shape;1063;p20"/>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0"/>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0"/>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0"/>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0"/>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0"/>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0"/>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4" name="Shape 84"/>
        <p:cNvGrpSpPr/>
        <p:nvPr/>
      </p:nvGrpSpPr>
      <p:grpSpPr>
        <a:xfrm>
          <a:off x="0" y="0"/>
          <a:ext cx="0" cy="0"/>
          <a:chOff x="0" y="0"/>
          <a:chExt cx="0" cy="0"/>
        </a:xfrm>
      </p:grpSpPr>
      <p:pic>
        <p:nvPicPr>
          <p:cNvPr id="85" name="Google Shape;85;p3"/>
          <p:cNvPicPr preferRelativeResize="0"/>
          <p:nvPr/>
        </p:nvPicPr>
        <p:blipFill rotWithShape="1">
          <a:blip r:embed="rId2">
            <a:alphaModFix amt="80000"/>
          </a:blip>
          <a:srcRect b="0" l="0" r="0" t="0"/>
          <a:stretch/>
        </p:blipFill>
        <p:spPr>
          <a:xfrm flipH="1" rot="10800000">
            <a:off x="0" y="0"/>
            <a:ext cx="9144000" cy="5143500"/>
          </a:xfrm>
          <a:prstGeom prst="rect">
            <a:avLst/>
          </a:prstGeom>
          <a:noFill/>
          <a:ln>
            <a:noFill/>
          </a:ln>
        </p:spPr>
      </p:pic>
      <p:sp>
        <p:nvSpPr>
          <p:cNvPr id="86" name="Google Shape;86;p3"/>
          <p:cNvSpPr txBox="1"/>
          <p:nvPr>
            <p:ph type="title"/>
          </p:nvPr>
        </p:nvSpPr>
        <p:spPr>
          <a:xfrm>
            <a:off x="2047700" y="2288850"/>
            <a:ext cx="5081400" cy="12930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87" name="Google Shape;87;p3"/>
          <p:cNvSpPr txBox="1"/>
          <p:nvPr>
            <p:ph hasCustomPrompt="1" idx="2" type="title"/>
          </p:nvPr>
        </p:nvSpPr>
        <p:spPr>
          <a:xfrm>
            <a:off x="3477350" y="1104450"/>
            <a:ext cx="2222100" cy="1108200"/>
          </a:xfrm>
          <a:prstGeom prst="rect">
            <a:avLst/>
          </a:prstGeom>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88" name="Google Shape;88;p3"/>
          <p:cNvGrpSpPr/>
          <p:nvPr/>
        </p:nvGrpSpPr>
        <p:grpSpPr>
          <a:xfrm flipH="1" rot="5400000">
            <a:off x="7626808" y="3550112"/>
            <a:ext cx="1326126" cy="1403463"/>
            <a:chOff x="149493" y="152410"/>
            <a:chExt cx="1509363" cy="1597385"/>
          </a:xfrm>
        </p:grpSpPr>
        <p:grpSp>
          <p:nvGrpSpPr>
            <p:cNvPr id="89" name="Google Shape;89;p3"/>
            <p:cNvGrpSpPr/>
            <p:nvPr/>
          </p:nvGrpSpPr>
          <p:grpSpPr>
            <a:xfrm>
              <a:off x="149493" y="152410"/>
              <a:ext cx="1509363" cy="1509363"/>
              <a:chOff x="826250" y="238125"/>
              <a:chExt cx="1527850" cy="1527850"/>
            </a:xfrm>
          </p:grpSpPr>
          <p:sp>
            <p:nvSpPr>
              <p:cNvPr id="90" name="Google Shape;90;p3"/>
              <p:cNvSpPr/>
              <p:nvPr/>
            </p:nvSpPr>
            <p:spPr>
              <a:xfrm>
                <a:off x="826250" y="238125"/>
                <a:ext cx="1527850" cy="1527850"/>
              </a:xfrm>
              <a:custGeom>
                <a:rect b="b" l="l" r="r" t="t"/>
                <a:pathLst>
                  <a:path extrusionOk="0" h="61114" w="61114">
                    <a:moveTo>
                      <a:pt x="60900" y="213"/>
                    </a:moveTo>
                    <a:lnTo>
                      <a:pt x="60900" y="60900"/>
                    </a:lnTo>
                    <a:lnTo>
                      <a:pt x="213" y="60900"/>
                    </a:lnTo>
                    <a:lnTo>
                      <a:pt x="213" y="213"/>
                    </a:lnTo>
                    <a:close/>
                    <a:moveTo>
                      <a:pt x="0" y="0"/>
                    </a:moveTo>
                    <a:lnTo>
                      <a:pt x="0" y="61113"/>
                    </a:lnTo>
                    <a:lnTo>
                      <a:pt x="61113" y="61113"/>
                    </a:lnTo>
                    <a:lnTo>
                      <a:pt x="611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828925" y="1622225"/>
                <a:ext cx="1522475" cy="5350"/>
              </a:xfrm>
              <a:custGeom>
                <a:rect b="b" l="l" r="r" t="t"/>
                <a:pathLst>
                  <a:path extrusionOk="0" h="214" w="60899">
                    <a:moveTo>
                      <a:pt x="0" y="1"/>
                    </a:moveTo>
                    <a:lnTo>
                      <a:pt x="0" y="214"/>
                    </a:lnTo>
                    <a:lnTo>
                      <a:pt x="60899" y="214"/>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828925" y="14838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828925" y="13454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828925" y="120695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828925" y="10685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828925" y="9301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828925" y="791725"/>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828925" y="6533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828925" y="5149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828925" y="37650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221035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207190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193352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1795125"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1656675"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1518300"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137990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124145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110307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964625" y="240800"/>
                <a:ext cx="5400" cy="1522500"/>
              </a:xfrm>
              <a:custGeom>
                <a:rect b="b" l="l" r="r" t="t"/>
                <a:pathLst>
                  <a:path extrusionOk="0" h="60900" w="216">
                    <a:moveTo>
                      <a:pt x="1" y="0"/>
                    </a:moveTo>
                    <a:lnTo>
                      <a:pt x="1" y="60899"/>
                    </a:lnTo>
                    <a:lnTo>
                      <a:pt x="216" y="60899"/>
                    </a:lnTo>
                    <a:lnTo>
                      <a:pt x="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3"/>
            <p:cNvSpPr/>
            <p:nvPr/>
          </p:nvSpPr>
          <p:spPr>
            <a:xfrm>
              <a:off x="1017822" y="1569806"/>
              <a:ext cx="46703" cy="46752"/>
            </a:xfrm>
            <a:custGeom>
              <a:rect b="b" l="l" r="r" t="t"/>
              <a:pathLst>
                <a:path extrusionOk="0" h="1893" w="1891">
                  <a:moveTo>
                    <a:pt x="246" y="0"/>
                  </a:moveTo>
                  <a:lnTo>
                    <a:pt x="0" y="248"/>
                  </a:lnTo>
                  <a:lnTo>
                    <a:pt x="699" y="946"/>
                  </a:lnTo>
                  <a:lnTo>
                    <a:pt x="0" y="1645"/>
                  </a:lnTo>
                  <a:lnTo>
                    <a:pt x="246" y="1892"/>
                  </a:lnTo>
                  <a:lnTo>
                    <a:pt x="945" y="1194"/>
                  </a:lnTo>
                  <a:lnTo>
                    <a:pt x="1643" y="1892"/>
                  </a:lnTo>
                  <a:lnTo>
                    <a:pt x="1891" y="1645"/>
                  </a:lnTo>
                  <a:lnTo>
                    <a:pt x="1192" y="946"/>
                  </a:lnTo>
                  <a:lnTo>
                    <a:pt x="1891" y="248"/>
                  </a:lnTo>
                  <a:lnTo>
                    <a:pt x="1643" y="0"/>
                  </a:lnTo>
                  <a:lnTo>
                    <a:pt x="945"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1017797" y="1703092"/>
              <a:ext cx="46703" cy="46703"/>
            </a:xfrm>
            <a:custGeom>
              <a:rect b="b" l="l" r="r" t="t"/>
              <a:pathLst>
                <a:path extrusionOk="0" h="1891" w="1891">
                  <a:moveTo>
                    <a:pt x="246" y="1"/>
                  </a:moveTo>
                  <a:lnTo>
                    <a:pt x="0" y="248"/>
                  </a:lnTo>
                  <a:lnTo>
                    <a:pt x="699" y="947"/>
                  </a:lnTo>
                  <a:lnTo>
                    <a:pt x="0" y="1643"/>
                  </a:lnTo>
                  <a:lnTo>
                    <a:pt x="246" y="1891"/>
                  </a:lnTo>
                  <a:lnTo>
                    <a:pt x="945" y="1193"/>
                  </a:lnTo>
                  <a:lnTo>
                    <a:pt x="1643" y="1891"/>
                  </a:lnTo>
                  <a:lnTo>
                    <a:pt x="1891" y="1643"/>
                  </a:lnTo>
                  <a:lnTo>
                    <a:pt x="1192" y="947"/>
                  </a:lnTo>
                  <a:lnTo>
                    <a:pt x="1891" y="248"/>
                  </a:lnTo>
                  <a:lnTo>
                    <a:pt x="1643" y="1"/>
                  </a:lnTo>
                  <a:lnTo>
                    <a:pt x="945"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1154851" y="1569806"/>
              <a:ext cx="46703" cy="46752"/>
            </a:xfrm>
            <a:custGeom>
              <a:rect b="b" l="l" r="r" t="t"/>
              <a:pathLst>
                <a:path extrusionOk="0" h="1893" w="1891">
                  <a:moveTo>
                    <a:pt x="246" y="0"/>
                  </a:moveTo>
                  <a:lnTo>
                    <a:pt x="0" y="248"/>
                  </a:lnTo>
                  <a:lnTo>
                    <a:pt x="698" y="946"/>
                  </a:lnTo>
                  <a:lnTo>
                    <a:pt x="0" y="1645"/>
                  </a:lnTo>
                  <a:lnTo>
                    <a:pt x="246" y="1892"/>
                  </a:lnTo>
                  <a:lnTo>
                    <a:pt x="944" y="1194"/>
                  </a:lnTo>
                  <a:lnTo>
                    <a:pt x="1643" y="1892"/>
                  </a:lnTo>
                  <a:lnTo>
                    <a:pt x="1891" y="1645"/>
                  </a:lnTo>
                  <a:lnTo>
                    <a:pt x="1192" y="946"/>
                  </a:lnTo>
                  <a:lnTo>
                    <a:pt x="1891"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1154813" y="1703092"/>
              <a:ext cx="46703" cy="46703"/>
            </a:xfrm>
            <a:custGeom>
              <a:rect b="b" l="l" r="r" t="t"/>
              <a:pathLst>
                <a:path extrusionOk="0" h="1891" w="1891">
                  <a:moveTo>
                    <a:pt x="246" y="1"/>
                  </a:moveTo>
                  <a:lnTo>
                    <a:pt x="0" y="248"/>
                  </a:lnTo>
                  <a:lnTo>
                    <a:pt x="698" y="947"/>
                  </a:lnTo>
                  <a:lnTo>
                    <a:pt x="0" y="1643"/>
                  </a:lnTo>
                  <a:lnTo>
                    <a:pt x="246" y="1891"/>
                  </a:lnTo>
                  <a:lnTo>
                    <a:pt x="944" y="1193"/>
                  </a:lnTo>
                  <a:lnTo>
                    <a:pt x="1643" y="1891"/>
                  </a:lnTo>
                  <a:lnTo>
                    <a:pt x="1891" y="1643"/>
                  </a:lnTo>
                  <a:lnTo>
                    <a:pt x="1192" y="947"/>
                  </a:lnTo>
                  <a:lnTo>
                    <a:pt x="1891"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1291879" y="1569806"/>
              <a:ext cx="46703" cy="46752"/>
            </a:xfrm>
            <a:custGeom>
              <a:rect b="b" l="l" r="r" t="t"/>
              <a:pathLst>
                <a:path extrusionOk="0" h="1893" w="1891">
                  <a:moveTo>
                    <a:pt x="246" y="0"/>
                  </a:moveTo>
                  <a:lnTo>
                    <a:pt x="0" y="248"/>
                  </a:lnTo>
                  <a:lnTo>
                    <a:pt x="697" y="946"/>
                  </a:lnTo>
                  <a:lnTo>
                    <a:pt x="0" y="1645"/>
                  </a:lnTo>
                  <a:lnTo>
                    <a:pt x="246" y="1892"/>
                  </a:lnTo>
                  <a:lnTo>
                    <a:pt x="944" y="1194"/>
                  </a:lnTo>
                  <a:lnTo>
                    <a:pt x="1643" y="1892"/>
                  </a:lnTo>
                  <a:lnTo>
                    <a:pt x="1890" y="1645"/>
                  </a:lnTo>
                  <a:lnTo>
                    <a:pt x="1192" y="946"/>
                  </a:lnTo>
                  <a:lnTo>
                    <a:pt x="1890"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743765" y="1569806"/>
              <a:ext cx="46703" cy="46752"/>
            </a:xfrm>
            <a:custGeom>
              <a:rect b="b" l="l" r="r" t="t"/>
              <a:pathLst>
                <a:path extrusionOk="0" h="1893" w="1891">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743740" y="1703092"/>
              <a:ext cx="46703" cy="46703"/>
            </a:xfrm>
            <a:custGeom>
              <a:rect b="b" l="l" r="r" t="t"/>
              <a:pathLst>
                <a:path extrusionOk="0" h="1891" w="1891">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880794" y="1569806"/>
              <a:ext cx="46703" cy="46752"/>
            </a:xfrm>
            <a:custGeom>
              <a:rect b="b" l="l" r="r" t="t"/>
              <a:pathLst>
                <a:path extrusionOk="0" h="1893" w="1891">
                  <a:moveTo>
                    <a:pt x="247" y="0"/>
                  </a:moveTo>
                  <a:lnTo>
                    <a:pt x="0" y="248"/>
                  </a:lnTo>
                  <a:lnTo>
                    <a:pt x="699" y="946"/>
                  </a:lnTo>
                  <a:lnTo>
                    <a:pt x="0"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880781" y="1703092"/>
              <a:ext cx="46703" cy="46703"/>
            </a:xfrm>
            <a:custGeom>
              <a:rect b="b" l="l" r="r" t="t"/>
              <a:pathLst>
                <a:path extrusionOk="0" h="1891" w="1891">
                  <a:moveTo>
                    <a:pt x="247" y="1"/>
                  </a:moveTo>
                  <a:lnTo>
                    <a:pt x="0" y="248"/>
                  </a:lnTo>
                  <a:lnTo>
                    <a:pt x="699" y="947"/>
                  </a:lnTo>
                  <a:lnTo>
                    <a:pt x="0"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469659" y="1569806"/>
              <a:ext cx="46728" cy="46752"/>
            </a:xfrm>
            <a:custGeom>
              <a:rect b="b" l="l" r="r" t="t"/>
              <a:pathLst>
                <a:path extrusionOk="0" h="1893" w="1892">
                  <a:moveTo>
                    <a:pt x="249" y="0"/>
                  </a:moveTo>
                  <a:lnTo>
                    <a:pt x="1" y="248"/>
                  </a:lnTo>
                  <a:lnTo>
                    <a:pt x="697" y="946"/>
                  </a:lnTo>
                  <a:lnTo>
                    <a:pt x="1" y="1645"/>
                  </a:lnTo>
                  <a:lnTo>
                    <a:pt x="249" y="1892"/>
                  </a:lnTo>
                  <a:lnTo>
                    <a:pt x="945" y="1194"/>
                  </a:lnTo>
                  <a:lnTo>
                    <a:pt x="1643" y="1892"/>
                  </a:lnTo>
                  <a:lnTo>
                    <a:pt x="1891" y="1645"/>
                  </a:lnTo>
                  <a:lnTo>
                    <a:pt x="1193" y="946"/>
                  </a:lnTo>
                  <a:lnTo>
                    <a:pt x="1891" y="248"/>
                  </a:lnTo>
                  <a:lnTo>
                    <a:pt x="1643" y="0"/>
                  </a:lnTo>
                  <a:lnTo>
                    <a:pt x="945" y="699"/>
                  </a:lnTo>
                  <a:lnTo>
                    <a:pt x="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469659" y="1703092"/>
              <a:ext cx="46728" cy="46703"/>
            </a:xfrm>
            <a:custGeom>
              <a:rect b="b" l="l" r="r" t="t"/>
              <a:pathLst>
                <a:path extrusionOk="0" h="1891" w="1892">
                  <a:moveTo>
                    <a:pt x="247" y="1"/>
                  </a:moveTo>
                  <a:lnTo>
                    <a:pt x="1" y="248"/>
                  </a:lnTo>
                  <a:lnTo>
                    <a:pt x="697" y="947"/>
                  </a:lnTo>
                  <a:lnTo>
                    <a:pt x="1" y="1643"/>
                  </a:lnTo>
                  <a:lnTo>
                    <a:pt x="249"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606712"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60670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195602"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332624"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332624" y="1703092"/>
              <a:ext cx="46703" cy="46703"/>
            </a:xfrm>
            <a:custGeom>
              <a:rect b="b" l="l" r="r" t="t"/>
              <a:pathLst>
                <a:path extrusionOk="0" h="1891" w="1891">
                  <a:moveTo>
                    <a:pt x="246" y="1"/>
                  </a:moveTo>
                  <a:lnTo>
                    <a:pt x="0" y="248"/>
                  </a:lnTo>
                  <a:lnTo>
                    <a:pt x="698" y="947"/>
                  </a:lnTo>
                  <a:lnTo>
                    <a:pt x="0" y="1643"/>
                  </a:lnTo>
                  <a:lnTo>
                    <a:pt x="248"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1291854" y="1703092"/>
              <a:ext cx="46703" cy="46703"/>
            </a:xfrm>
            <a:custGeom>
              <a:rect b="b" l="l" r="r" t="t"/>
              <a:pathLst>
                <a:path extrusionOk="0" h="1891" w="1891">
                  <a:moveTo>
                    <a:pt x="246" y="1"/>
                  </a:moveTo>
                  <a:lnTo>
                    <a:pt x="0" y="248"/>
                  </a:lnTo>
                  <a:lnTo>
                    <a:pt x="697" y="947"/>
                  </a:lnTo>
                  <a:lnTo>
                    <a:pt x="0" y="1643"/>
                  </a:lnTo>
                  <a:lnTo>
                    <a:pt x="246"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1428908"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142887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1565961"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3"/>
          <p:cNvSpPr/>
          <p:nvPr/>
        </p:nvSpPr>
        <p:spPr>
          <a:xfrm>
            <a:off x="8422350" y="-45500"/>
            <a:ext cx="13075" cy="2258150"/>
          </a:xfrm>
          <a:custGeom>
            <a:rect b="b" l="l" r="r" t="t"/>
            <a:pathLst>
              <a:path extrusionOk="0" h="90326" w="523">
                <a:moveTo>
                  <a:pt x="0" y="0"/>
                </a:moveTo>
                <a:lnTo>
                  <a:pt x="0" y="90326"/>
                </a:lnTo>
                <a:lnTo>
                  <a:pt x="522" y="90326"/>
                </a:lnTo>
                <a:lnTo>
                  <a:pt x="5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3"/>
          <p:cNvGrpSpPr/>
          <p:nvPr/>
        </p:nvGrpSpPr>
        <p:grpSpPr>
          <a:xfrm rot="10800000">
            <a:off x="9" y="4021724"/>
            <a:ext cx="1206206" cy="1129498"/>
            <a:chOff x="4724300" y="237925"/>
            <a:chExt cx="897475" cy="840400"/>
          </a:xfrm>
        </p:grpSpPr>
        <p:sp>
          <p:nvSpPr>
            <p:cNvPr id="133" name="Google Shape;133;p3"/>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 name="Google Shape;143;p3"/>
          <p:cNvGrpSpPr/>
          <p:nvPr/>
        </p:nvGrpSpPr>
        <p:grpSpPr>
          <a:xfrm flipH="1" rot="10800000">
            <a:off x="4258063" y="221063"/>
            <a:ext cx="627875" cy="627875"/>
            <a:chOff x="2231100" y="492175"/>
            <a:chExt cx="627875" cy="627875"/>
          </a:xfrm>
        </p:grpSpPr>
        <p:sp>
          <p:nvSpPr>
            <p:cNvPr id="144" name="Google Shape;144;p3"/>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3"/>
          <p:cNvSpPr txBox="1"/>
          <p:nvPr>
            <p:ph idx="1" type="subTitle"/>
          </p:nvPr>
        </p:nvSpPr>
        <p:spPr>
          <a:xfrm>
            <a:off x="2257950" y="3589800"/>
            <a:ext cx="4661100" cy="44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73" name="Shape 1073"/>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074" name="Shape 1074"/>
        <p:cNvGrpSpPr/>
        <p:nvPr/>
      </p:nvGrpSpPr>
      <p:grpSpPr>
        <a:xfrm>
          <a:off x="0" y="0"/>
          <a:ext cx="0" cy="0"/>
          <a:chOff x="0" y="0"/>
          <a:chExt cx="0" cy="0"/>
        </a:xfrm>
      </p:grpSpPr>
      <p:sp>
        <p:nvSpPr>
          <p:cNvPr id="1075" name="Google Shape;1075;p2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2" name="Shape 152"/>
        <p:cNvGrpSpPr/>
        <p:nvPr/>
      </p:nvGrpSpPr>
      <p:grpSpPr>
        <a:xfrm>
          <a:off x="0" y="0"/>
          <a:ext cx="0" cy="0"/>
          <a:chOff x="0" y="0"/>
          <a:chExt cx="0" cy="0"/>
        </a:xfrm>
      </p:grpSpPr>
      <p:pic>
        <p:nvPicPr>
          <p:cNvPr id="153" name="Google Shape;153;p4"/>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154" name="Google Shape;15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 name="Google Shape;155;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4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grpSp>
        <p:nvGrpSpPr>
          <p:cNvPr id="156" name="Google Shape;156;p4"/>
          <p:cNvGrpSpPr/>
          <p:nvPr/>
        </p:nvGrpSpPr>
        <p:grpSpPr>
          <a:xfrm flipH="1" rot="10800000">
            <a:off x="8001009" y="4242999"/>
            <a:ext cx="1206206" cy="1129498"/>
            <a:chOff x="4724300" y="237925"/>
            <a:chExt cx="897475" cy="840400"/>
          </a:xfrm>
        </p:grpSpPr>
        <p:sp>
          <p:nvSpPr>
            <p:cNvPr id="157" name="Google Shape;157;p4"/>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4"/>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4"/>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 name="Google Shape;167;p4"/>
          <p:cNvGrpSpPr/>
          <p:nvPr/>
        </p:nvGrpSpPr>
        <p:grpSpPr>
          <a:xfrm flipH="1">
            <a:off x="-228591" y="-100401"/>
            <a:ext cx="1206206" cy="1129498"/>
            <a:chOff x="4724300" y="237925"/>
            <a:chExt cx="897475" cy="840400"/>
          </a:xfrm>
        </p:grpSpPr>
        <p:sp>
          <p:nvSpPr>
            <p:cNvPr id="168" name="Google Shape;168;p4"/>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4"/>
          <p:cNvGrpSpPr/>
          <p:nvPr/>
        </p:nvGrpSpPr>
        <p:grpSpPr>
          <a:xfrm>
            <a:off x="8726100" y="773263"/>
            <a:ext cx="120500" cy="701375"/>
            <a:chOff x="1998150" y="1410575"/>
            <a:chExt cx="120500" cy="701375"/>
          </a:xfrm>
        </p:grpSpPr>
        <p:sp>
          <p:nvSpPr>
            <p:cNvPr id="179" name="Google Shape;179;p4"/>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 name="Google Shape;195;p4"/>
          <p:cNvGrpSpPr/>
          <p:nvPr/>
        </p:nvGrpSpPr>
        <p:grpSpPr>
          <a:xfrm rot="-5400000">
            <a:off x="262788" y="4294550"/>
            <a:ext cx="627875" cy="627875"/>
            <a:chOff x="2231100" y="492175"/>
            <a:chExt cx="627875" cy="627875"/>
          </a:xfrm>
        </p:grpSpPr>
        <p:sp>
          <p:nvSpPr>
            <p:cNvPr id="196" name="Google Shape;196;p4"/>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pic>
        <p:nvPicPr>
          <p:cNvPr id="204" name="Google Shape;204;p5"/>
          <p:cNvPicPr preferRelativeResize="0"/>
          <p:nvPr/>
        </p:nvPicPr>
        <p:blipFill rotWithShape="1">
          <a:blip r:embed="rId2">
            <a:alphaModFix amt="80000"/>
          </a:blip>
          <a:srcRect b="0" l="0" r="0" t="0"/>
          <a:stretch/>
        </p:blipFill>
        <p:spPr>
          <a:xfrm flipH="1">
            <a:off x="0" y="0"/>
            <a:ext cx="9144000" cy="5143500"/>
          </a:xfrm>
          <a:prstGeom prst="rect">
            <a:avLst/>
          </a:prstGeom>
          <a:noFill/>
          <a:ln>
            <a:noFill/>
          </a:ln>
        </p:spPr>
      </p:pic>
      <p:sp>
        <p:nvSpPr>
          <p:cNvPr id="205" name="Google Shape;205;p5"/>
          <p:cNvSpPr txBox="1"/>
          <p:nvPr>
            <p:ph idx="1" type="subTitle"/>
          </p:nvPr>
        </p:nvSpPr>
        <p:spPr>
          <a:xfrm>
            <a:off x="900925" y="1201075"/>
            <a:ext cx="7342200" cy="10290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a:solidFill>
                  <a:schemeClr val="dk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 name="Google Shape;20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07" name="Google Shape;207;p5"/>
          <p:cNvGrpSpPr/>
          <p:nvPr/>
        </p:nvGrpSpPr>
        <p:grpSpPr>
          <a:xfrm flipH="1" rot="10800000">
            <a:off x="8077209" y="4395399"/>
            <a:ext cx="1206206" cy="1129498"/>
            <a:chOff x="4724300" y="237925"/>
            <a:chExt cx="897475" cy="840400"/>
          </a:xfrm>
        </p:grpSpPr>
        <p:sp>
          <p:nvSpPr>
            <p:cNvPr id="208" name="Google Shape;208;p5"/>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 name="Google Shape;218;p5"/>
          <p:cNvGrpSpPr/>
          <p:nvPr/>
        </p:nvGrpSpPr>
        <p:grpSpPr>
          <a:xfrm>
            <a:off x="299750" y="2221063"/>
            <a:ext cx="120500" cy="701375"/>
            <a:chOff x="1998150" y="1410575"/>
            <a:chExt cx="120500" cy="701375"/>
          </a:xfrm>
        </p:grpSpPr>
        <p:sp>
          <p:nvSpPr>
            <p:cNvPr id="219" name="Google Shape;219;p5"/>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 name="Google Shape;231;p5"/>
          <p:cNvGrpSpPr/>
          <p:nvPr/>
        </p:nvGrpSpPr>
        <p:grpSpPr>
          <a:xfrm flipH="1">
            <a:off x="8641271" y="275300"/>
            <a:ext cx="209325" cy="418575"/>
            <a:chOff x="2231100" y="701475"/>
            <a:chExt cx="209325" cy="418575"/>
          </a:xfrm>
        </p:grpSpPr>
        <p:sp>
          <p:nvSpPr>
            <p:cNvPr id="232" name="Google Shape;232;p5"/>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5" name="Shape 235"/>
        <p:cNvGrpSpPr/>
        <p:nvPr/>
      </p:nvGrpSpPr>
      <p:grpSpPr>
        <a:xfrm>
          <a:off x="0" y="0"/>
          <a:ext cx="0" cy="0"/>
          <a:chOff x="0" y="0"/>
          <a:chExt cx="0" cy="0"/>
        </a:xfrm>
      </p:grpSpPr>
      <p:pic>
        <p:nvPicPr>
          <p:cNvPr id="236" name="Google Shape;236;p6"/>
          <p:cNvPicPr preferRelativeResize="0"/>
          <p:nvPr/>
        </p:nvPicPr>
        <p:blipFill rotWithShape="1">
          <a:blip r:embed="rId2">
            <a:alphaModFix amt="80000"/>
          </a:blip>
          <a:srcRect b="0" l="0" r="0" t="0"/>
          <a:stretch/>
        </p:blipFill>
        <p:spPr>
          <a:xfrm flipH="1" rot="10800000">
            <a:off x="0" y="0"/>
            <a:ext cx="9144000" cy="5143500"/>
          </a:xfrm>
          <a:prstGeom prst="rect">
            <a:avLst/>
          </a:prstGeom>
          <a:noFill/>
          <a:ln>
            <a:noFill/>
          </a:ln>
        </p:spPr>
      </p:pic>
      <p:sp>
        <p:nvSpPr>
          <p:cNvPr id="237" name="Google Shape;237;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38" name="Google Shape;238;p6"/>
          <p:cNvGrpSpPr/>
          <p:nvPr/>
        </p:nvGrpSpPr>
        <p:grpSpPr>
          <a:xfrm flipH="1" rot="10800000">
            <a:off x="8077209" y="4395399"/>
            <a:ext cx="1206206" cy="1129498"/>
            <a:chOff x="4724300" y="237925"/>
            <a:chExt cx="897475" cy="840400"/>
          </a:xfrm>
        </p:grpSpPr>
        <p:sp>
          <p:nvSpPr>
            <p:cNvPr id="239" name="Google Shape;239;p6"/>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6"/>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6"/>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6"/>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6"/>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6"/>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6"/>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6"/>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6"/>
          <p:cNvGrpSpPr/>
          <p:nvPr/>
        </p:nvGrpSpPr>
        <p:grpSpPr>
          <a:xfrm>
            <a:off x="299750" y="2221063"/>
            <a:ext cx="120500" cy="701375"/>
            <a:chOff x="1998150" y="1410575"/>
            <a:chExt cx="120500" cy="701375"/>
          </a:xfrm>
        </p:grpSpPr>
        <p:sp>
          <p:nvSpPr>
            <p:cNvPr id="250" name="Google Shape;250;p6"/>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6"/>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6"/>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6"/>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6"/>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6"/>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6"/>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6"/>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6"/>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6"/>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6"/>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6"/>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6"/>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6"/>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6"/>
          <p:cNvGrpSpPr/>
          <p:nvPr/>
        </p:nvGrpSpPr>
        <p:grpSpPr>
          <a:xfrm flipH="1">
            <a:off x="8222721" y="142200"/>
            <a:ext cx="627875" cy="627875"/>
            <a:chOff x="2231100" y="492175"/>
            <a:chExt cx="627875" cy="627875"/>
          </a:xfrm>
        </p:grpSpPr>
        <p:sp>
          <p:nvSpPr>
            <p:cNvPr id="267" name="Google Shape;267;p6"/>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6"/>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6"/>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6"/>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4" name="Shape 274"/>
        <p:cNvGrpSpPr/>
        <p:nvPr/>
      </p:nvGrpSpPr>
      <p:grpSpPr>
        <a:xfrm>
          <a:off x="0" y="0"/>
          <a:ext cx="0" cy="0"/>
          <a:chOff x="0" y="0"/>
          <a:chExt cx="0" cy="0"/>
        </a:xfrm>
      </p:grpSpPr>
      <p:pic>
        <p:nvPicPr>
          <p:cNvPr id="275" name="Google Shape;275;p7"/>
          <p:cNvPicPr preferRelativeResize="0"/>
          <p:nvPr/>
        </p:nvPicPr>
        <p:blipFill rotWithShape="1">
          <a:blip r:embed="rId2">
            <a:alphaModFix amt="80000"/>
          </a:blip>
          <a:srcRect b="0" l="0" r="0" t="0"/>
          <a:stretch/>
        </p:blipFill>
        <p:spPr>
          <a:xfrm flipH="1">
            <a:off x="0" y="0"/>
            <a:ext cx="9144000" cy="5143500"/>
          </a:xfrm>
          <a:prstGeom prst="rect">
            <a:avLst/>
          </a:prstGeom>
          <a:noFill/>
          <a:ln>
            <a:noFill/>
          </a:ln>
        </p:spPr>
      </p:pic>
      <p:sp>
        <p:nvSpPr>
          <p:cNvPr id="276" name="Google Shape;276;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7" name="Google Shape;277;p7"/>
          <p:cNvSpPr txBox="1"/>
          <p:nvPr>
            <p:ph idx="1" type="body"/>
          </p:nvPr>
        </p:nvSpPr>
        <p:spPr>
          <a:xfrm>
            <a:off x="720000" y="1152475"/>
            <a:ext cx="33222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rgbClr val="434343"/>
              </a:buClr>
              <a:buSzPts val="1400"/>
              <a:buChar char="●"/>
              <a:defRPr sz="1400">
                <a:solidFill>
                  <a:srgbClr val="434343"/>
                </a:solidFill>
              </a:defRPr>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grpSp>
        <p:nvGrpSpPr>
          <p:cNvPr id="278" name="Google Shape;278;p7"/>
          <p:cNvGrpSpPr/>
          <p:nvPr/>
        </p:nvGrpSpPr>
        <p:grpSpPr>
          <a:xfrm>
            <a:off x="8097594" y="-24201"/>
            <a:ext cx="1206206" cy="1129498"/>
            <a:chOff x="4724300" y="237925"/>
            <a:chExt cx="897475" cy="840400"/>
          </a:xfrm>
        </p:grpSpPr>
        <p:sp>
          <p:nvSpPr>
            <p:cNvPr id="279" name="Google Shape;279;p7"/>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7"/>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7"/>
          <p:cNvGrpSpPr/>
          <p:nvPr/>
        </p:nvGrpSpPr>
        <p:grpSpPr>
          <a:xfrm flipH="1">
            <a:off x="8032146" y="4294550"/>
            <a:ext cx="627875" cy="627875"/>
            <a:chOff x="2231100" y="492175"/>
            <a:chExt cx="627875" cy="627875"/>
          </a:xfrm>
        </p:grpSpPr>
        <p:sp>
          <p:nvSpPr>
            <p:cNvPr id="290" name="Google Shape;290;p7"/>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7"/>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7"/>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7"/>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7"/>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7"/>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7"/>
          <p:cNvGrpSpPr/>
          <p:nvPr/>
        </p:nvGrpSpPr>
        <p:grpSpPr>
          <a:xfrm flipH="1" rot="-5400000">
            <a:off x="750559" y="4257800"/>
            <a:ext cx="120500" cy="701375"/>
            <a:chOff x="1998150" y="1410575"/>
            <a:chExt cx="120500" cy="701375"/>
          </a:xfrm>
        </p:grpSpPr>
        <p:sp>
          <p:nvSpPr>
            <p:cNvPr id="298" name="Google Shape;298;p7"/>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7"/>
          <p:cNvGrpSpPr/>
          <p:nvPr/>
        </p:nvGrpSpPr>
        <p:grpSpPr>
          <a:xfrm>
            <a:off x="299750" y="239863"/>
            <a:ext cx="120500" cy="701375"/>
            <a:chOff x="1998150" y="1410575"/>
            <a:chExt cx="120500" cy="701375"/>
          </a:xfrm>
        </p:grpSpPr>
        <p:sp>
          <p:nvSpPr>
            <p:cNvPr id="315" name="Google Shape;315;p7"/>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1" name="Shape 331"/>
        <p:cNvGrpSpPr/>
        <p:nvPr/>
      </p:nvGrpSpPr>
      <p:grpSpPr>
        <a:xfrm>
          <a:off x="0" y="0"/>
          <a:ext cx="0" cy="0"/>
          <a:chOff x="0" y="0"/>
          <a:chExt cx="0" cy="0"/>
        </a:xfrm>
      </p:grpSpPr>
      <p:pic>
        <p:nvPicPr>
          <p:cNvPr id="332" name="Google Shape;332;p8"/>
          <p:cNvPicPr preferRelativeResize="0"/>
          <p:nvPr/>
        </p:nvPicPr>
        <p:blipFill rotWithShape="1">
          <a:blip r:embed="rId2">
            <a:alphaModFix amt="80000"/>
          </a:blip>
          <a:srcRect b="0" l="0" r="0" t="0"/>
          <a:stretch/>
        </p:blipFill>
        <p:spPr>
          <a:xfrm>
            <a:off x="0" y="0"/>
            <a:ext cx="9144000" cy="5143500"/>
          </a:xfrm>
          <a:prstGeom prst="rect">
            <a:avLst/>
          </a:prstGeom>
          <a:noFill/>
          <a:ln>
            <a:noFill/>
          </a:ln>
        </p:spPr>
      </p:pic>
      <p:sp>
        <p:nvSpPr>
          <p:cNvPr id="333" name="Google Shape;333;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334" name="Google Shape;334;p8"/>
          <p:cNvGrpSpPr/>
          <p:nvPr/>
        </p:nvGrpSpPr>
        <p:grpSpPr>
          <a:xfrm>
            <a:off x="7937834" y="-24201"/>
            <a:ext cx="1206206" cy="1129498"/>
            <a:chOff x="4724300" y="237925"/>
            <a:chExt cx="897475" cy="840400"/>
          </a:xfrm>
        </p:grpSpPr>
        <p:sp>
          <p:nvSpPr>
            <p:cNvPr id="335" name="Google Shape;335;p8"/>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8"/>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8"/>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8"/>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8"/>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8"/>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8"/>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 name="Google Shape;345;p8"/>
          <p:cNvGrpSpPr/>
          <p:nvPr/>
        </p:nvGrpSpPr>
        <p:grpSpPr>
          <a:xfrm rot="5400000">
            <a:off x="4511750" y="184300"/>
            <a:ext cx="120500" cy="701375"/>
            <a:chOff x="1998150" y="1410575"/>
            <a:chExt cx="120500" cy="701375"/>
          </a:xfrm>
        </p:grpSpPr>
        <p:sp>
          <p:nvSpPr>
            <p:cNvPr id="346" name="Google Shape;346;p8"/>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8"/>
          <p:cNvGrpSpPr/>
          <p:nvPr/>
        </p:nvGrpSpPr>
        <p:grpSpPr>
          <a:xfrm rot="5400000">
            <a:off x="7438218" y="3440622"/>
            <a:ext cx="1509363" cy="1597385"/>
            <a:chOff x="149493" y="152410"/>
            <a:chExt cx="1509363" cy="1597385"/>
          </a:xfrm>
        </p:grpSpPr>
        <p:grpSp>
          <p:nvGrpSpPr>
            <p:cNvPr id="363" name="Google Shape;363;p8"/>
            <p:cNvGrpSpPr/>
            <p:nvPr/>
          </p:nvGrpSpPr>
          <p:grpSpPr>
            <a:xfrm>
              <a:off x="149493" y="152410"/>
              <a:ext cx="1509363" cy="1509363"/>
              <a:chOff x="826250" y="238125"/>
              <a:chExt cx="1527850" cy="1527850"/>
            </a:xfrm>
          </p:grpSpPr>
          <p:sp>
            <p:nvSpPr>
              <p:cNvPr id="364" name="Google Shape;364;p8"/>
              <p:cNvSpPr/>
              <p:nvPr/>
            </p:nvSpPr>
            <p:spPr>
              <a:xfrm>
                <a:off x="826250" y="238125"/>
                <a:ext cx="1527850" cy="1527850"/>
              </a:xfrm>
              <a:custGeom>
                <a:rect b="b" l="l" r="r" t="t"/>
                <a:pathLst>
                  <a:path extrusionOk="0" h="61114" w="61114">
                    <a:moveTo>
                      <a:pt x="60900" y="213"/>
                    </a:moveTo>
                    <a:lnTo>
                      <a:pt x="60900" y="60900"/>
                    </a:lnTo>
                    <a:lnTo>
                      <a:pt x="213" y="60900"/>
                    </a:lnTo>
                    <a:lnTo>
                      <a:pt x="213" y="213"/>
                    </a:lnTo>
                    <a:close/>
                    <a:moveTo>
                      <a:pt x="0" y="0"/>
                    </a:moveTo>
                    <a:lnTo>
                      <a:pt x="0" y="61113"/>
                    </a:lnTo>
                    <a:lnTo>
                      <a:pt x="61113" y="61113"/>
                    </a:lnTo>
                    <a:lnTo>
                      <a:pt x="611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a:off x="828925" y="1622225"/>
                <a:ext cx="1522475" cy="5350"/>
              </a:xfrm>
              <a:custGeom>
                <a:rect b="b" l="l" r="r" t="t"/>
                <a:pathLst>
                  <a:path extrusionOk="0" h="214" w="60899">
                    <a:moveTo>
                      <a:pt x="0" y="1"/>
                    </a:moveTo>
                    <a:lnTo>
                      <a:pt x="0" y="214"/>
                    </a:lnTo>
                    <a:lnTo>
                      <a:pt x="60899" y="214"/>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a:off x="828925" y="14838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a:off x="828925" y="13454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a:off x="828925" y="120695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828925" y="10685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a:off x="828925" y="9301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a:off x="828925" y="791725"/>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a:off x="828925" y="6533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a:off x="828925" y="5149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a:off x="828925" y="37650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a:off x="221035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a:off x="207190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a:off x="193352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1795125"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1656675"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8"/>
              <p:cNvSpPr/>
              <p:nvPr/>
            </p:nvSpPr>
            <p:spPr>
              <a:xfrm>
                <a:off x="1518300"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137990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124145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a:off x="110307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a:off x="964625" y="240800"/>
                <a:ext cx="5400" cy="1522500"/>
              </a:xfrm>
              <a:custGeom>
                <a:rect b="b" l="l" r="r" t="t"/>
                <a:pathLst>
                  <a:path extrusionOk="0" h="60900" w="216">
                    <a:moveTo>
                      <a:pt x="1" y="0"/>
                    </a:moveTo>
                    <a:lnTo>
                      <a:pt x="1" y="60899"/>
                    </a:lnTo>
                    <a:lnTo>
                      <a:pt x="216" y="60899"/>
                    </a:lnTo>
                    <a:lnTo>
                      <a:pt x="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8"/>
            <p:cNvSpPr/>
            <p:nvPr/>
          </p:nvSpPr>
          <p:spPr>
            <a:xfrm>
              <a:off x="1017822" y="1569806"/>
              <a:ext cx="46703" cy="46752"/>
            </a:xfrm>
            <a:custGeom>
              <a:rect b="b" l="l" r="r" t="t"/>
              <a:pathLst>
                <a:path extrusionOk="0" h="1893" w="1891">
                  <a:moveTo>
                    <a:pt x="246" y="0"/>
                  </a:moveTo>
                  <a:lnTo>
                    <a:pt x="0" y="248"/>
                  </a:lnTo>
                  <a:lnTo>
                    <a:pt x="699" y="946"/>
                  </a:lnTo>
                  <a:lnTo>
                    <a:pt x="0" y="1645"/>
                  </a:lnTo>
                  <a:lnTo>
                    <a:pt x="246" y="1892"/>
                  </a:lnTo>
                  <a:lnTo>
                    <a:pt x="945" y="1194"/>
                  </a:lnTo>
                  <a:lnTo>
                    <a:pt x="1643" y="1892"/>
                  </a:lnTo>
                  <a:lnTo>
                    <a:pt x="1891" y="1645"/>
                  </a:lnTo>
                  <a:lnTo>
                    <a:pt x="1192" y="946"/>
                  </a:lnTo>
                  <a:lnTo>
                    <a:pt x="1891" y="248"/>
                  </a:lnTo>
                  <a:lnTo>
                    <a:pt x="1643" y="0"/>
                  </a:lnTo>
                  <a:lnTo>
                    <a:pt x="945"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1017797" y="1703092"/>
              <a:ext cx="46703" cy="46703"/>
            </a:xfrm>
            <a:custGeom>
              <a:rect b="b" l="l" r="r" t="t"/>
              <a:pathLst>
                <a:path extrusionOk="0" h="1891" w="1891">
                  <a:moveTo>
                    <a:pt x="246" y="1"/>
                  </a:moveTo>
                  <a:lnTo>
                    <a:pt x="0" y="248"/>
                  </a:lnTo>
                  <a:lnTo>
                    <a:pt x="699" y="947"/>
                  </a:lnTo>
                  <a:lnTo>
                    <a:pt x="0" y="1643"/>
                  </a:lnTo>
                  <a:lnTo>
                    <a:pt x="246" y="1891"/>
                  </a:lnTo>
                  <a:lnTo>
                    <a:pt x="945" y="1193"/>
                  </a:lnTo>
                  <a:lnTo>
                    <a:pt x="1643" y="1891"/>
                  </a:lnTo>
                  <a:lnTo>
                    <a:pt x="1891" y="1643"/>
                  </a:lnTo>
                  <a:lnTo>
                    <a:pt x="1192" y="947"/>
                  </a:lnTo>
                  <a:lnTo>
                    <a:pt x="1891" y="248"/>
                  </a:lnTo>
                  <a:lnTo>
                    <a:pt x="1643" y="1"/>
                  </a:lnTo>
                  <a:lnTo>
                    <a:pt x="945"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1154851" y="1569806"/>
              <a:ext cx="46703" cy="46752"/>
            </a:xfrm>
            <a:custGeom>
              <a:rect b="b" l="l" r="r" t="t"/>
              <a:pathLst>
                <a:path extrusionOk="0" h="1893" w="1891">
                  <a:moveTo>
                    <a:pt x="246" y="0"/>
                  </a:moveTo>
                  <a:lnTo>
                    <a:pt x="0" y="248"/>
                  </a:lnTo>
                  <a:lnTo>
                    <a:pt x="698" y="946"/>
                  </a:lnTo>
                  <a:lnTo>
                    <a:pt x="0" y="1645"/>
                  </a:lnTo>
                  <a:lnTo>
                    <a:pt x="246" y="1892"/>
                  </a:lnTo>
                  <a:lnTo>
                    <a:pt x="944" y="1194"/>
                  </a:lnTo>
                  <a:lnTo>
                    <a:pt x="1643" y="1892"/>
                  </a:lnTo>
                  <a:lnTo>
                    <a:pt x="1891" y="1645"/>
                  </a:lnTo>
                  <a:lnTo>
                    <a:pt x="1192" y="946"/>
                  </a:lnTo>
                  <a:lnTo>
                    <a:pt x="1891"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a:off x="1154813" y="1703092"/>
              <a:ext cx="46703" cy="46703"/>
            </a:xfrm>
            <a:custGeom>
              <a:rect b="b" l="l" r="r" t="t"/>
              <a:pathLst>
                <a:path extrusionOk="0" h="1891" w="1891">
                  <a:moveTo>
                    <a:pt x="246" y="1"/>
                  </a:moveTo>
                  <a:lnTo>
                    <a:pt x="0" y="248"/>
                  </a:lnTo>
                  <a:lnTo>
                    <a:pt x="698" y="947"/>
                  </a:lnTo>
                  <a:lnTo>
                    <a:pt x="0" y="1643"/>
                  </a:lnTo>
                  <a:lnTo>
                    <a:pt x="246" y="1891"/>
                  </a:lnTo>
                  <a:lnTo>
                    <a:pt x="944" y="1193"/>
                  </a:lnTo>
                  <a:lnTo>
                    <a:pt x="1643" y="1891"/>
                  </a:lnTo>
                  <a:lnTo>
                    <a:pt x="1891" y="1643"/>
                  </a:lnTo>
                  <a:lnTo>
                    <a:pt x="1192" y="947"/>
                  </a:lnTo>
                  <a:lnTo>
                    <a:pt x="1891"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a:off x="1291879" y="1569806"/>
              <a:ext cx="46703" cy="46752"/>
            </a:xfrm>
            <a:custGeom>
              <a:rect b="b" l="l" r="r" t="t"/>
              <a:pathLst>
                <a:path extrusionOk="0" h="1893" w="1891">
                  <a:moveTo>
                    <a:pt x="246" y="0"/>
                  </a:moveTo>
                  <a:lnTo>
                    <a:pt x="0" y="248"/>
                  </a:lnTo>
                  <a:lnTo>
                    <a:pt x="697" y="946"/>
                  </a:lnTo>
                  <a:lnTo>
                    <a:pt x="0" y="1645"/>
                  </a:lnTo>
                  <a:lnTo>
                    <a:pt x="246" y="1892"/>
                  </a:lnTo>
                  <a:lnTo>
                    <a:pt x="944" y="1194"/>
                  </a:lnTo>
                  <a:lnTo>
                    <a:pt x="1643" y="1892"/>
                  </a:lnTo>
                  <a:lnTo>
                    <a:pt x="1890" y="1645"/>
                  </a:lnTo>
                  <a:lnTo>
                    <a:pt x="1192" y="946"/>
                  </a:lnTo>
                  <a:lnTo>
                    <a:pt x="1890"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743765" y="1569806"/>
              <a:ext cx="46703" cy="46752"/>
            </a:xfrm>
            <a:custGeom>
              <a:rect b="b" l="l" r="r" t="t"/>
              <a:pathLst>
                <a:path extrusionOk="0" h="1893" w="1891">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743740" y="1703092"/>
              <a:ext cx="46703" cy="46703"/>
            </a:xfrm>
            <a:custGeom>
              <a:rect b="b" l="l" r="r" t="t"/>
              <a:pathLst>
                <a:path extrusionOk="0" h="1891" w="1891">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880794" y="1569806"/>
              <a:ext cx="46703" cy="46752"/>
            </a:xfrm>
            <a:custGeom>
              <a:rect b="b" l="l" r="r" t="t"/>
              <a:pathLst>
                <a:path extrusionOk="0" h="1893" w="1891">
                  <a:moveTo>
                    <a:pt x="247" y="0"/>
                  </a:moveTo>
                  <a:lnTo>
                    <a:pt x="0" y="248"/>
                  </a:lnTo>
                  <a:lnTo>
                    <a:pt x="699" y="946"/>
                  </a:lnTo>
                  <a:lnTo>
                    <a:pt x="0"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a:off x="880781" y="1703092"/>
              <a:ext cx="46703" cy="46703"/>
            </a:xfrm>
            <a:custGeom>
              <a:rect b="b" l="l" r="r" t="t"/>
              <a:pathLst>
                <a:path extrusionOk="0" h="1891" w="1891">
                  <a:moveTo>
                    <a:pt x="247" y="1"/>
                  </a:moveTo>
                  <a:lnTo>
                    <a:pt x="0" y="248"/>
                  </a:lnTo>
                  <a:lnTo>
                    <a:pt x="699" y="947"/>
                  </a:lnTo>
                  <a:lnTo>
                    <a:pt x="0"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a:off x="469659" y="1569806"/>
              <a:ext cx="46728" cy="46752"/>
            </a:xfrm>
            <a:custGeom>
              <a:rect b="b" l="l" r="r" t="t"/>
              <a:pathLst>
                <a:path extrusionOk="0" h="1893" w="1892">
                  <a:moveTo>
                    <a:pt x="249" y="0"/>
                  </a:moveTo>
                  <a:lnTo>
                    <a:pt x="1" y="248"/>
                  </a:lnTo>
                  <a:lnTo>
                    <a:pt x="697" y="946"/>
                  </a:lnTo>
                  <a:lnTo>
                    <a:pt x="1" y="1645"/>
                  </a:lnTo>
                  <a:lnTo>
                    <a:pt x="249" y="1892"/>
                  </a:lnTo>
                  <a:lnTo>
                    <a:pt x="945" y="1194"/>
                  </a:lnTo>
                  <a:lnTo>
                    <a:pt x="1643" y="1892"/>
                  </a:lnTo>
                  <a:lnTo>
                    <a:pt x="1891" y="1645"/>
                  </a:lnTo>
                  <a:lnTo>
                    <a:pt x="1193" y="946"/>
                  </a:lnTo>
                  <a:lnTo>
                    <a:pt x="1891" y="248"/>
                  </a:lnTo>
                  <a:lnTo>
                    <a:pt x="1643" y="0"/>
                  </a:lnTo>
                  <a:lnTo>
                    <a:pt x="945" y="699"/>
                  </a:lnTo>
                  <a:lnTo>
                    <a:pt x="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a:off x="469659" y="1703092"/>
              <a:ext cx="46728" cy="46703"/>
            </a:xfrm>
            <a:custGeom>
              <a:rect b="b" l="l" r="r" t="t"/>
              <a:pathLst>
                <a:path extrusionOk="0" h="1891" w="1892">
                  <a:moveTo>
                    <a:pt x="247" y="1"/>
                  </a:moveTo>
                  <a:lnTo>
                    <a:pt x="1" y="248"/>
                  </a:lnTo>
                  <a:lnTo>
                    <a:pt x="697" y="947"/>
                  </a:lnTo>
                  <a:lnTo>
                    <a:pt x="1" y="1643"/>
                  </a:lnTo>
                  <a:lnTo>
                    <a:pt x="249"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a:off x="606712"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a:off x="60670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a:off x="195602"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a:off x="332624"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a:off x="332624" y="1703092"/>
              <a:ext cx="46703" cy="46703"/>
            </a:xfrm>
            <a:custGeom>
              <a:rect b="b" l="l" r="r" t="t"/>
              <a:pathLst>
                <a:path extrusionOk="0" h="1891" w="1891">
                  <a:moveTo>
                    <a:pt x="246" y="1"/>
                  </a:moveTo>
                  <a:lnTo>
                    <a:pt x="0" y="248"/>
                  </a:lnTo>
                  <a:lnTo>
                    <a:pt x="698" y="947"/>
                  </a:lnTo>
                  <a:lnTo>
                    <a:pt x="0" y="1643"/>
                  </a:lnTo>
                  <a:lnTo>
                    <a:pt x="248"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a:off x="1291854" y="1703092"/>
              <a:ext cx="46703" cy="46703"/>
            </a:xfrm>
            <a:custGeom>
              <a:rect b="b" l="l" r="r" t="t"/>
              <a:pathLst>
                <a:path extrusionOk="0" h="1891" w="1891">
                  <a:moveTo>
                    <a:pt x="246" y="1"/>
                  </a:moveTo>
                  <a:lnTo>
                    <a:pt x="0" y="248"/>
                  </a:lnTo>
                  <a:lnTo>
                    <a:pt x="697" y="947"/>
                  </a:lnTo>
                  <a:lnTo>
                    <a:pt x="0" y="1643"/>
                  </a:lnTo>
                  <a:lnTo>
                    <a:pt x="246"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1428908"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142887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a:off x="1565961"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8"/>
          <p:cNvGrpSpPr/>
          <p:nvPr/>
        </p:nvGrpSpPr>
        <p:grpSpPr>
          <a:xfrm>
            <a:off x="157218" y="152410"/>
            <a:ext cx="1509363" cy="1597385"/>
            <a:chOff x="149493" y="152410"/>
            <a:chExt cx="1509363" cy="1597385"/>
          </a:xfrm>
        </p:grpSpPr>
        <p:grpSp>
          <p:nvGrpSpPr>
            <p:cNvPr id="406" name="Google Shape;406;p8"/>
            <p:cNvGrpSpPr/>
            <p:nvPr/>
          </p:nvGrpSpPr>
          <p:grpSpPr>
            <a:xfrm>
              <a:off x="149493" y="152410"/>
              <a:ext cx="1509363" cy="1509363"/>
              <a:chOff x="826250" y="238125"/>
              <a:chExt cx="1527850" cy="1527850"/>
            </a:xfrm>
          </p:grpSpPr>
          <p:sp>
            <p:nvSpPr>
              <p:cNvPr id="407" name="Google Shape;407;p8"/>
              <p:cNvSpPr/>
              <p:nvPr/>
            </p:nvSpPr>
            <p:spPr>
              <a:xfrm>
                <a:off x="826250" y="238125"/>
                <a:ext cx="1527850" cy="1527850"/>
              </a:xfrm>
              <a:custGeom>
                <a:rect b="b" l="l" r="r" t="t"/>
                <a:pathLst>
                  <a:path extrusionOk="0" h="61114" w="61114">
                    <a:moveTo>
                      <a:pt x="60900" y="213"/>
                    </a:moveTo>
                    <a:lnTo>
                      <a:pt x="60900" y="60900"/>
                    </a:lnTo>
                    <a:lnTo>
                      <a:pt x="213" y="60900"/>
                    </a:lnTo>
                    <a:lnTo>
                      <a:pt x="213" y="213"/>
                    </a:lnTo>
                    <a:close/>
                    <a:moveTo>
                      <a:pt x="0" y="0"/>
                    </a:moveTo>
                    <a:lnTo>
                      <a:pt x="0" y="61113"/>
                    </a:lnTo>
                    <a:lnTo>
                      <a:pt x="61113" y="61113"/>
                    </a:lnTo>
                    <a:lnTo>
                      <a:pt x="611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a:off x="828925" y="1622225"/>
                <a:ext cx="1522475" cy="5350"/>
              </a:xfrm>
              <a:custGeom>
                <a:rect b="b" l="l" r="r" t="t"/>
                <a:pathLst>
                  <a:path extrusionOk="0" h="214" w="60899">
                    <a:moveTo>
                      <a:pt x="0" y="1"/>
                    </a:moveTo>
                    <a:lnTo>
                      <a:pt x="0" y="214"/>
                    </a:lnTo>
                    <a:lnTo>
                      <a:pt x="60899" y="214"/>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a:off x="828925" y="14838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828925" y="13454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a:off x="828925" y="120695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a:off x="828925" y="10685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828925" y="9301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a:off x="828925" y="791725"/>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a:off x="828925" y="6533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828925" y="5149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828925" y="37650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221035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a:off x="207190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a:off x="193352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1795125"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1656675"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1518300"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8"/>
              <p:cNvSpPr/>
              <p:nvPr/>
            </p:nvSpPr>
            <p:spPr>
              <a:xfrm>
                <a:off x="137990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124145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110307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964625" y="240800"/>
                <a:ext cx="5400" cy="1522500"/>
              </a:xfrm>
              <a:custGeom>
                <a:rect b="b" l="l" r="r" t="t"/>
                <a:pathLst>
                  <a:path extrusionOk="0" h="60900" w="216">
                    <a:moveTo>
                      <a:pt x="1" y="0"/>
                    </a:moveTo>
                    <a:lnTo>
                      <a:pt x="1" y="60899"/>
                    </a:lnTo>
                    <a:lnTo>
                      <a:pt x="216" y="60899"/>
                    </a:lnTo>
                    <a:lnTo>
                      <a:pt x="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 name="Google Shape;428;p8"/>
            <p:cNvSpPr/>
            <p:nvPr/>
          </p:nvSpPr>
          <p:spPr>
            <a:xfrm>
              <a:off x="1017822" y="1569806"/>
              <a:ext cx="46703" cy="46752"/>
            </a:xfrm>
            <a:custGeom>
              <a:rect b="b" l="l" r="r" t="t"/>
              <a:pathLst>
                <a:path extrusionOk="0" h="1893" w="1891">
                  <a:moveTo>
                    <a:pt x="246" y="0"/>
                  </a:moveTo>
                  <a:lnTo>
                    <a:pt x="0" y="248"/>
                  </a:lnTo>
                  <a:lnTo>
                    <a:pt x="699" y="946"/>
                  </a:lnTo>
                  <a:lnTo>
                    <a:pt x="0" y="1645"/>
                  </a:lnTo>
                  <a:lnTo>
                    <a:pt x="246" y="1892"/>
                  </a:lnTo>
                  <a:lnTo>
                    <a:pt x="945" y="1194"/>
                  </a:lnTo>
                  <a:lnTo>
                    <a:pt x="1643" y="1892"/>
                  </a:lnTo>
                  <a:lnTo>
                    <a:pt x="1891" y="1645"/>
                  </a:lnTo>
                  <a:lnTo>
                    <a:pt x="1192" y="946"/>
                  </a:lnTo>
                  <a:lnTo>
                    <a:pt x="1891" y="248"/>
                  </a:lnTo>
                  <a:lnTo>
                    <a:pt x="1643" y="0"/>
                  </a:lnTo>
                  <a:lnTo>
                    <a:pt x="945"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1017797" y="1703092"/>
              <a:ext cx="46703" cy="46703"/>
            </a:xfrm>
            <a:custGeom>
              <a:rect b="b" l="l" r="r" t="t"/>
              <a:pathLst>
                <a:path extrusionOk="0" h="1891" w="1891">
                  <a:moveTo>
                    <a:pt x="246" y="1"/>
                  </a:moveTo>
                  <a:lnTo>
                    <a:pt x="0" y="248"/>
                  </a:lnTo>
                  <a:lnTo>
                    <a:pt x="699" y="947"/>
                  </a:lnTo>
                  <a:lnTo>
                    <a:pt x="0" y="1643"/>
                  </a:lnTo>
                  <a:lnTo>
                    <a:pt x="246" y="1891"/>
                  </a:lnTo>
                  <a:lnTo>
                    <a:pt x="945" y="1193"/>
                  </a:lnTo>
                  <a:lnTo>
                    <a:pt x="1643" y="1891"/>
                  </a:lnTo>
                  <a:lnTo>
                    <a:pt x="1891" y="1643"/>
                  </a:lnTo>
                  <a:lnTo>
                    <a:pt x="1192" y="947"/>
                  </a:lnTo>
                  <a:lnTo>
                    <a:pt x="1891" y="248"/>
                  </a:lnTo>
                  <a:lnTo>
                    <a:pt x="1643" y="1"/>
                  </a:lnTo>
                  <a:lnTo>
                    <a:pt x="945"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8"/>
            <p:cNvSpPr/>
            <p:nvPr/>
          </p:nvSpPr>
          <p:spPr>
            <a:xfrm>
              <a:off x="1154851" y="1569806"/>
              <a:ext cx="46703" cy="46752"/>
            </a:xfrm>
            <a:custGeom>
              <a:rect b="b" l="l" r="r" t="t"/>
              <a:pathLst>
                <a:path extrusionOk="0" h="1893" w="1891">
                  <a:moveTo>
                    <a:pt x="246" y="0"/>
                  </a:moveTo>
                  <a:lnTo>
                    <a:pt x="0" y="248"/>
                  </a:lnTo>
                  <a:lnTo>
                    <a:pt x="698" y="946"/>
                  </a:lnTo>
                  <a:lnTo>
                    <a:pt x="0" y="1645"/>
                  </a:lnTo>
                  <a:lnTo>
                    <a:pt x="246" y="1892"/>
                  </a:lnTo>
                  <a:lnTo>
                    <a:pt x="944" y="1194"/>
                  </a:lnTo>
                  <a:lnTo>
                    <a:pt x="1643" y="1892"/>
                  </a:lnTo>
                  <a:lnTo>
                    <a:pt x="1891" y="1645"/>
                  </a:lnTo>
                  <a:lnTo>
                    <a:pt x="1192" y="946"/>
                  </a:lnTo>
                  <a:lnTo>
                    <a:pt x="1891"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8"/>
            <p:cNvSpPr/>
            <p:nvPr/>
          </p:nvSpPr>
          <p:spPr>
            <a:xfrm>
              <a:off x="1154813" y="1703092"/>
              <a:ext cx="46703" cy="46703"/>
            </a:xfrm>
            <a:custGeom>
              <a:rect b="b" l="l" r="r" t="t"/>
              <a:pathLst>
                <a:path extrusionOk="0" h="1891" w="1891">
                  <a:moveTo>
                    <a:pt x="246" y="1"/>
                  </a:moveTo>
                  <a:lnTo>
                    <a:pt x="0" y="248"/>
                  </a:lnTo>
                  <a:lnTo>
                    <a:pt x="698" y="947"/>
                  </a:lnTo>
                  <a:lnTo>
                    <a:pt x="0" y="1643"/>
                  </a:lnTo>
                  <a:lnTo>
                    <a:pt x="246" y="1891"/>
                  </a:lnTo>
                  <a:lnTo>
                    <a:pt x="944" y="1193"/>
                  </a:lnTo>
                  <a:lnTo>
                    <a:pt x="1643" y="1891"/>
                  </a:lnTo>
                  <a:lnTo>
                    <a:pt x="1891" y="1643"/>
                  </a:lnTo>
                  <a:lnTo>
                    <a:pt x="1192" y="947"/>
                  </a:lnTo>
                  <a:lnTo>
                    <a:pt x="1891"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1291879" y="1569806"/>
              <a:ext cx="46703" cy="46752"/>
            </a:xfrm>
            <a:custGeom>
              <a:rect b="b" l="l" r="r" t="t"/>
              <a:pathLst>
                <a:path extrusionOk="0" h="1893" w="1891">
                  <a:moveTo>
                    <a:pt x="246" y="0"/>
                  </a:moveTo>
                  <a:lnTo>
                    <a:pt x="0" y="248"/>
                  </a:lnTo>
                  <a:lnTo>
                    <a:pt x="697" y="946"/>
                  </a:lnTo>
                  <a:lnTo>
                    <a:pt x="0" y="1645"/>
                  </a:lnTo>
                  <a:lnTo>
                    <a:pt x="246" y="1892"/>
                  </a:lnTo>
                  <a:lnTo>
                    <a:pt x="944" y="1194"/>
                  </a:lnTo>
                  <a:lnTo>
                    <a:pt x="1643" y="1892"/>
                  </a:lnTo>
                  <a:lnTo>
                    <a:pt x="1890" y="1645"/>
                  </a:lnTo>
                  <a:lnTo>
                    <a:pt x="1192" y="946"/>
                  </a:lnTo>
                  <a:lnTo>
                    <a:pt x="1890"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743765" y="1569806"/>
              <a:ext cx="46703" cy="46752"/>
            </a:xfrm>
            <a:custGeom>
              <a:rect b="b" l="l" r="r" t="t"/>
              <a:pathLst>
                <a:path extrusionOk="0" h="1893" w="1891">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8"/>
            <p:cNvSpPr/>
            <p:nvPr/>
          </p:nvSpPr>
          <p:spPr>
            <a:xfrm>
              <a:off x="743740" y="1703092"/>
              <a:ext cx="46703" cy="46703"/>
            </a:xfrm>
            <a:custGeom>
              <a:rect b="b" l="l" r="r" t="t"/>
              <a:pathLst>
                <a:path extrusionOk="0" h="1891" w="1891">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8"/>
            <p:cNvSpPr/>
            <p:nvPr/>
          </p:nvSpPr>
          <p:spPr>
            <a:xfrm>
              <a:off x="880794" y="1569806"/>
              <a:ext cx="46703" cy="46752"/>
            </a:xfrm>
            <a:custGeom>
              <a:rect b="b" l="l" r="r" t="t"/>
              <a:pathLst>
                <a:path extrusionOk="0" h="1893" w="1891">
                  <a:moveTo>
                    <a:pt x="247" y="0"/>
                  </a:moveTo>
                  <a:lnTo>
                    <a:pt x="0" y="248"/>
                  </a:lnTo>
                  <a:lnTo>
                    <a:pt x="699" y="946"/>
                  </a:lnTo>
                  <a:lnTo>
                    <a:pt x="0"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880781" y="1703092"/>
              <a:ext cx="46703" cy="46703"/>
            </a:xfrm>
            <a:custGeom>
              <a:rect b="b" l="l" r="r" t="t"/>
              <a:pathLst>
                <a:path extrusionOk="0" h="1891" w="1891">
                  <a:moveTo>
                    <a:pt x="247" y="1"/>
                  </a:moveTo>
                  <a:lnTo>
                    <a:pt x="0" y="248"/>
                  </a:lnTo>
                  <a:lnTo>
                    <a:pt x="699" y="947"/>
                  </a:lnTo>
                  <a:lnTo>
                    <a:pt x="0"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8"/>
            <p:cNvSpPr/>
            <p:nvPr/>
          </p:nvSpPr>
          <p:spPr>
            <a:xfrm>
              <a:off x="469659" y="1569806"/>
              <a:ext cx="46728" cy="46752"/>
            </a:xfrm>
            <a:custGeom>
              <a:rect b="b" l="l" r="r" t="t"/>
              <a:pathLst>
                <a:path extrusionOk="0" h="1893" w="1892">
                  <a:moveTo>
                    <a:pt x="249" y="0"/>
                  </a:moveTo>
                  <a:lnTo>
                    <a:pt x="1" y="248"/>
                  </a:lnTo>
                  <a:lnTo>
                    <a:pt x="697" y="946"/>
                  </a:lnTo>
                  <a:lnTo>
                    <a:pt x="1" y="1645"/>
                  </a:lnTo>
                  <a:lnTo>
                    <a:pt x="249" y="1892"/>
                  </a:lnTo>
                  <a:lnTo>
                    <a:pt x="945" y="1194"/>
                  </a:lnTo>
                  <a:lnTo>
                    <a:pt x="1643" y="1892"/>
                  </a:lnTo>
                  <a:lnTo>
                    <a:pt x="1891" y="1645"/>
                  </a:lnTo>
                  <a:lnTo>
                    <a:pt x="1193" y="946"/>
                  </a:lnTo>
                  <a:lnTo>
                    <a:pt x="1891" y="248"/>
                  </a:lnTo>
                  <a:lnTo>
                    <a:pt x="1643" y="0"/>
                  </a:lnTo>
                  <a:lnTo>
                    <a:pt x="945" y="699"/>
                  </a:lnTo>
                  <a:lnTo>
                    <a:pt x="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8"/>
            <p:cNvSpPr/>
            <p:nvPr/>
          </p:nvSpPr>
          <p:spPr>
            <a:xfrm>
              <a:off x="469659" y="1703092"/>
              <a:ext cx="46728" cy="46703"/>
            </a:xfrm>
            <a:custGeom>
              <a:rect b="b" l="l" r="r" t="t"/>
              <a:pathLst>
                <a:path extrusionOk="0" h="1891" w="1892">
                  <a:moveTo>
                    <a:pt x="247" y="1"/>
                  </a:moveTo>
                  <a:lnTo>
                    <a:pt x="1" y="248"/>
                  </a:lnTo>
                  <a:lnTo>
                    <a:pt x="697" y="947"/>
                  </a:lnTo>
                  <a:lnTo>
                    <a:pt x="1" y="1643"/>
                  </a:lnTo>
                  <a:lnTo>
                    <a:pt x="249"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8"/>
            <p:cNvSpPr/>
            <p:nvPr/>
          </p:nvSpPr>
          <p:spPr>
            <a:xfrm>
              <a:off x="606712"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8"/>
            <p:cNvSpPr/>
            <p:nvPr/>
          </p:nvSpPr>
          <p:spPr>
            <a:xfrm>
              <a:off x="60670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8"/>
            <p:cNvSpPr/>
            <p:nvPr/>
          </p:nvSpPr>
          <p:spPr>
            <a:xfrm>
              <a:off x="195602"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8"/>
            <p:cNvSpPr/>
            <p:nvPr/>
          </p:nvSpPr>
          <p:spPr>
            <a:xfrm>
              <a:off x="332624"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8"/>
            <p:cNvSpPr/>
            <p:nvPr/>
          </p:nvSpPr>
          <p:spPr>
            <a:xfrm>
              <a:off x="332624" y="1703092"/>
              <a:ext cx="46703" cy="46703"/>
            </a:xfrm>
            <a:custGeom>
              <a:rect b="b" l="l" r="r" t="t"/>
              <a:pathLst>
                <a:path extrusionOk="0" h="1891" w="1891">
                  <a:moveTo>
                    <a:pt x="246" y="1"/>
                  </a:moveTo>
                  <a:lnTo>
                    <a:pt x="0" y="248"/>
                  </a:lnTo>
                  <a:lnTo>
                    <a:pt x="698" y="947"/>
                  </a:lnTo>
                  <a:lnTo>
                    <a:pt x="0" y="1643"/>
                  </a:lnTo>
                  <a:lnTo>
                    <a:pt x="248"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8"/>
            <p:cNvSpPr/>
            <p:nvPr/>
          </p:nvSpPr>
          <p:spPr>
            <a:xfrm>
              <a:off x="1291854" y="1703092"/>
              <a:ext cx="46703" cy="46703"/>
            </a:xfrm>
            <a:custGeom>
              <a:rect b="b" l="l" r="r" t="t"/>
              <a:pathLst>
                <a:path extrusionOk="0" h="1891" w="1891">
                  <a:moveTo>
                    <a:pt x="246" y="1"/>
                  </a:moveTo>
                  <a:lnTo>
                    <a:pt x="0" y="248"/>
                  </a:lnTo>
                  <a:lnTo>
                    <a:pt x="697" y="947"/>
                  </a:lnTo>
                  <a:lnTo>
                    <a:pt x="0" y="1643"/>
                  </a:lnTo>
                  <a:lnTo>
                    <a:pt x="246"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8"/>
            <p:cNvSpPr/>
            <p:nvPr/>
          </p:nvSpPr>
          <p:spPr>
            <a:xfrm>
              <a:off x="1428908"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8"/>
            <p:cNvSpPr/>
            <p:nvPr/>
          </p:nvSpPr>
          <p:spPr>
            <a:xfrm>
              <a:off x="142887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8"/>
            <p:cNvSpPr/>
            <p:nvPr/>
          </p:nvSpPr>
          <p:spPr>
            <a:xfrm>
              <a:off x="1565961"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8"/>
          <p:cNvGrpSpPr/>
          <p:nvPr/>
        </p:nvGrpSpPr>
        <p:grpSpPr>
          <a:xfrm rot="5400000">
            <a:off x="654838" y="4257800"/>
            <a:ext cx="120500" cy="701375"/>
            <a:chOff x="1998150" y="1410575"/>
            <a:chExt cx="120500" cy="701375"/>
          </a:xfrm>
        </p:grpSpPr>
        <p:sp>
          <p:nvSpPr>
            <p:cNvPr id="449" name="Google Shape;449;p8"/>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8"/>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8"/>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8"/>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8"/>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8"/>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8"/>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8"/>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8"/>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8"/>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8"/>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8"/>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8"/>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8"/>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8"/>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8"/>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5" name="Shape 465"/>
        <p:cNvGrpSpPr/>
        <p:nvPr/>
      </p:nvGrpSpPr>
      <p:grpSpPr>
        <a:xfrm>
          <a:off x="0" y="0"/>
          <a:ext cx="0" cy="0"/>
          <a:chOff x="0" y="0"/>
          <a:chExt cx="0" cy="0"/>
        </a:xfrm>
      </p:grpSpPr>
      <p:pic>
        <p:nvPicPr>
          <p:cNvPr id="466" name="Google Shape;466;p9"/>
          <p:cNvPicPr preferRelativeResize="0"/>
          <p:nvPr/>
        </p:nvPicPr>
        <p:blipFill rotWithShape="1">
          <a:blip r:embed="rId2">
            <a:alphaModFix amt="80000"/>
          </a:blip>
          <a:srcRect b="0" l="0" r="0" t="0"/>
          <a:stretch/>
        </p:blipFill>
        <p:spPr>
          <a:xfrm flipH="1" rot="10800000">
            <a:off x="0" y="0"/>
            <a:ext cx="9144000" cy="5143500"/>
          </a:xfrm>
          <a:prstGeom prst="rect">
            <a:avLst/>
          </a:prstGeom>
          <a:noFill/>
          <a:ln>
            <a:noFill/>
          </a:ln>
        </p:spPr>
      </p:pic>
      <p:sp>
        <p:nvSpPr>
          <p:cNvPr id="467" name="Google Shape;467;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68" name="Google Shape;468;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69" name="Google Shape;469;p9"/>
          <p:cNvGrpSpPr/>
          <p:nvPr/>
        </p:nvGrpSpPr>
        <p:grpSpPr>
          <a:xfrm flipH="1" rot="5400000">
            <a:off x="7438218" y="108399"/>
            <a:ext cx="1509363" cy="1597385"/>
            <a:chOff x="149493" y="152410"/>
            <a:chExt cx="1509363" cy="1597385"/>
          </a:xfrm>
        </p:grpSpPr>
        <p:grpSp>
          <p:nvGrpSpPr>
            <p:cNvPr id="470" name="Google Shape;470;p9"/>
            <p:cNvGrpSpPr/>
            <p:nvPr/>
          </p:nvGrpSpPr>
          <p:grpSpPr>
            <a:xfrm>
              <a:off x="149493" y="152410"/>
              <a:ext cx="1509363" cy="1509363"/>
              <a:chOff x="826250" y="238125"/>
              <a:chExt cx="1527850" cy="1527850"/>
            </a:xfrm>
          </p:grpSpPr>
          <p:sp>
            <p:nvSpPr>
              <p:cNvPr id="471" name="Google Shape;471;p9"/>
              <p:cNvSpPr/>
              <p:nvPr/>
            </p:nvSpPr>
            <p:spPr>
              <a:xfrm>
                <a:off x="826250" y="238125"/>
                <a:ext cx="1527850" cy="1527850"/>
              </a:xfrm>
              <a:custGeom>
                <a:rect b="b" l="l" r="r" t="t"/>
                <a:pathLst>
                  <a:path extrusionOk="0" h="61114" w="61114">
                    <a:moveTo>
                      <a:pt x="60900" y="213"/>
                    </a:moveTo>
                    <a:lnTo>
                      <a:pt x="60900" y="60900"/>
                    </a:lnTo>
                    <a:lnTo>
                      <a:pt x="213" y="60900"/>
                    </a:lnTo>
                    <a:lnTo>
                      <a:pt x="213" y="213"/>
                    </a:lnTo>
                    <a:close/>
                    <a:moveTo>
                      <a:pt x="0" y="0"/>
                    </a:moveTo>
                    <a:lnTo>
                      <a:pt x="0" y="61113"/>
                    </a:lnTo>
                    <a:lnTo>
                      <a:pt x="61113" y="61113"/>
                    </a:lnTo>
                    <a:lnTo>
                      <a:pt x="611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828925" y="1622225"/>
                <a:ext cx="1522475" cy="5350"/>
              </a:xfrm>
              <a:custGeom>
                <a:rect b="b" l="l" r="r" t="t"/>
                <a:pathLst>
                  <a:path extrusionOk="0" h="214" w="60899">
                    <a:moveTo>
                      <a:pt x="0" y="1"/>
                    </a:moveTo>
                    <a:lnTo>
                      <a:pt x="0" y="214"/>
                    </a:lnTo>
                    <a:lnTo>
                      <a:pt x="60899" y="214"/>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828925" y="14838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9"/>
              <p:cNvSpPr/>
              <p:nvPr/>
            </p:nvSpPr>
            <p:spPr>
              <a:xfrm>
                <a:off x="828925" y="13454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9"/>
              <p:cNvSpPr/>
              <p:nvPr/>
            </p:nvSpPr>
            <p:spPr>
              <a:xfrm>
                <a:off x="828925" y="120695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9"/>
              <p:cNvSpPr/>
              <p:nvPr/>
            </p:nvSpPr>
            <p:spPr>
              <a:xfrm>
                <a:off x="828925" y="10685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9"/>
              <p:cNvSpPr/>
              <p:nvPr/>
            </p:nvSpPr>
            <p:spPr>
              <a:xfrm>
                <a:off x="828925" y="9301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828925" y="791725"/>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9"/>
              <p:cNvSpPr/>
              <p:nvPr/>
            </p:nvSpPr>
            <p:spPr>
              <a:xfrm>
                <a:off x="828925" y="6533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9"/>
              <p:cNvSpPr/>
              <p:nvPr/>
            </p:nvSpPr>
            <p:spPr>
              <a:xfrm>
                <a:off x="828925" y="5149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9"/>
              <p:cNvSpPr/>
              <p:nvPr/>
            </p:nvSpPr>
            <p:spPr>
              <a:xfrm>
                <a:off x="828925" y="37650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9"/>
              <p:cNvSpPr/>
              <p:nvPr/>
            </p:nvSpPr>
            <p:spPr>
              <a:xfrm>
                <a:off x="221035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9"/>
              <p:cNvSpPr/>
              <p:nvPr/>
            </p:nvSpPr>
            <p:spPr>
              <a:xfrm>
                <a:off x="207190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9"/>
              <p:cNvSpPr/>
              <p:nvPr/>
            </p:nvSpPr>
            <p:spPr>
              <a:xfrm>
                <a:off x="193352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1795125"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1656675"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1518300"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9"/>
              <p:cNvSpPr/>
              <p:nvPr/>
            </p:nvSpPr>
            <p:spPr>
              <a:xfrm>
                <a:off x="137990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9"/>
              <p:cNvSpPr/>
              <p:nvPr/>
            </p:nvSpPr>
            <p:spPr>
              <a:xfrm>
                <a:off x="124145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110307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964625" y="240800"/>
                <a:ext cx="5400" cy="1522500"/>
              </a:xfrm>
              <a:custGeom>
                <a:rect b="b" l="l" r="r" t="t"/>
                <a:pathLst>
                  <a:path extrusionOk="0" h="60900" w="216">
                    <a:moveTo>
                      <a:pt x="1" y="0"/>
                    </a:moveTo>
                    <a:lnTo>
                      <a:pt x="1" y="60899"/>
                    </a:lnTo>
                    <a:lnTo>
                      <a:pt x="216" y="60899"/>
                    </a:lnTo>
                    <a:lnTo>
                      <a:pt x="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9"/>
            <p:cNvSpPr/>
            <p:nvPr/>
          </p:nvSpPr>
          <p:spPr>
            <a:xfrm>
              <a:off x="1017822" y="1569806"/>
              <a:ext cx="46703" cy="46752"/>
            </a:xfrm>
            <a:custGeom>
              <a:rect b="b" l="l" r="r" t="t"/>
              <a:pathLst>
                <a:path extrusionOk="0" h="1893" w="1891">
                  <a:moveTo>
                    <a:pt x="246" y="0"/>
                  </a:moveTo>
                  <a:lnTo>
                    <a:pt x="0" y="248"/>
                  </a:lnTo>
                  <a:lnTo>
                    <a:pt x="699" y="946"/>
                  </a:lnTo>
                  <a:lnTo>
                    <a:pt x="0" y="1645"/>
                  </a:lnTo>
                  <a:lnTo>
                    <a:pt x="246" y="1892"/>
                  </a:lnTo>
                  <a:lnTo>
                    <a:pt x="945" y="1194"/>
                  </a:lnTo>
                  <a:lnTo>
                    <a:pt x="1643" y="1892"/>
                  </a:lnTo>
                  <a:lnTo>
                    <a:pt x="1891" y="1645"/>
                  </a:lnTo>
                  <a:lnTo>
                    <a:pt x="1192" y="946"/>
                  </a:lnTo>
                  <a:lnTo>
                    <a:pt x="1891" y="248"/>
                  </a:lnTo>
                  <a:lnTo>
                    <a:pt x="1643" y="0"/>
                  </a:lnTo>
                  <a:lnTo>
                    <a:pt x="945"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9"/>
            <p:cNvSpPr/>
            <p:nvPr/>
          </p:nvSpPr>
          <p:spPr>
            <a:xfrm>
              <a:off x="1017797" y="1703092"/>
              <a:ext cx="46703" cy="46703"/>
            </a:xfrm>
            <a:custGeom>
              <a:rect b="b" l="l" r="r" t="t"/>
              <a:pathLst>
                <a:path extrusionOk="0" h="1891" w="1891">
                  <a:moveTo>
                    <a:pt x="246" y="1"/>
                  </a:moveTo>
                  <a:lnTo>
                    <a:pt x="0" y="248"/>
                  </a:lnTo>
                  <a:lnTo>
                    <a:pt x="699" y="947"/>
                  </a:lnTo>
                  <a:lnTo>
                    <a:pt x="0" y="1643"/>
                  </a:lnTo>
                  <a:lnTo>
                    <a:pt x="246" y="1891"/>
                  </a:lnTo>
                  <a:lnTo>
                    <a:pt x="945" y="1193"/>
                  </a:lnTo>
                  <a:lnTo>
                    <a:pt x="1643" y="1891"/>
                  </a:lnTo>
                  <a:lnTo>
                    <a:pt x="1891" y="1643"/>
                  </a:lnTo>
                  <a:lnTo>
                    <a:pt x="1192" y="947"/>
                  </a:lnTo>
                  <a:lnTo>
                    <a:pt x="1891" y="248"/>
                  </a:lnTo>
                  <a:lnTo>
                    <a:pt x="1643" y="1"/>
                  </a:lnTo>
                  <a:lnTo>
                    <a:pt x="945"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9"/>
            <p:cNvSpPr/>
            <p:nvPr/>
          </p:nvSpPr>
          <p:spPr>
            <a:xfrm>
              <a:off x="1154851" y="1569806"/>
              <a:ext cx="46703" cy="46752"/>
            </a:xfrm>
            <a:custGeom>
              <a:rect b="b" l="l" r="r" t="t"/>
              <a:pathLst>
                <a:path extrusionOk="0" h="1893" w="1891">
                  <a:moveTo>
                    <a:pt x="246" y="0"/>
                  </a:moveTo>
                  <a:lnTo>
                    <a:pt x="0" y="248"/>
                  </a:lnTo>
                  <a:lnTo>
                    <a:pt x="698" y="946"/>
                  </a:lnTo>
                  <a:lnTo>
                    <a:pt x="0" y="1645"/>
                  </a:lnTo>
                  <a:lnTo>
                    <a:pt x="246" y="1892"/>
                  </a:lnTo>
                  <a:lnTo>
                    <a:pt x="944" y="1194"/>
                  </a:lnTo>
                  <a:lnTo>
                    <a:pt x="1643" y="1892"/>
                  </a:lnTo>
                  <a:lnTo>
                    <a:pt x="1891" y="1645"/>
                  </a:lnTo>
                  <a:lnTo>
                    <a:pt x="1192" y="946"/>
                  </a:lnTo>
                  <a:lnTo>
                    <a:pt x="1891"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1154813" y="1703092"/>
              <a:ext cx="46703" cy="46703"/>
            </a:xfrm>
            <a:custGeom>
              <a:rect b="b" l="l" r="r" t="t"/>
              <a:pathLst>
                <a:path extrusionOk="0" h="1891" w="1891">
                  <a:moveTo>
                    <a:pt x="246" y="1"/>
                  </a:moveTo>
                  <a:lnTo>
                    <a:pt x="0" y="248"/>
                  </a:lnTo>
                  <a:lnTo>
                    <a:pt x="698" y="947"/>
                  </a:lnTo>
                  <a:lnTo>
                    <a:pt x="0" y="1643"/>
                  </a:lnTo>
                  <a:lnTo>
                    <a:pt x="246" y="1891"/>
                  </a:lnTo>
                  <a:lnTo>
                    <a:pt x="944" y="1193"/>
                  </a:lnTo>
                  <a:lnTo>
                    <a:pt x="1643" y="1891"/>
                  </a:lnTo>
                  <a:lnTo>
                    <a:pt x="1891" y="1643"/>
                  </a:lnTo>
                  <a:lnTo>
                    <a:pt x="1192" y="947"/>
                  </a:lnTo>
                  <a:lnTo>
                    <a:pt x="1891"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1291879" y="1569806"/>
              <a:ext cx="46703" cy="46752"/>
            </a:xfrm>
            <a:custGeom>
              <a:rect b="b" l="l" r="r" t="t"/>
              <a:pathLst>
                <a:path extrusionOk="0" h="1893" w="1891">
                  <a:moveTo>
                    <a:pt x="246" y="0"/>
                  </a:moveTo>
                  <a:lnTo>
                    <a:pt x="0" y="248"/>
                  </a:lnTo>
                  <a:lnTo>
                    <a:pt x="697" y="946"/>
                  </a:lnTo>
                  <a:lnTo>
                    <a:pt x="0" y="1645"/>
                  </a:lnTo>
                  <a:lnTo>
                    <a:pt x="246" y="1892"/>
                  </a:lnTo>
                  <a:lnTo>
                    <a:pt x="944" y="1194"/>
                  </a:lnTo>
                  <a:lnTo>
                    <a:pt x="1643" y="1892"/>
                  </a:lnTo>
                  <a:lnTo>
                    <a:pt x="1890" y="1645"/>
                  </a:lnTo>
                  <a:lnTo>
                    <a:pt x="1192" y="946"/>
                  </a:lnTo>
                  <a:lnTo>
                    <a:pt x="1890"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9"/>
            <p:cNvSpPr/>
            <p:nvPr/>
          </p:nvSpPr>
          <p:spPr>
            <a:xfrm>
              <a:off x="743765" y="1569806"/>
              <a:ext cx="46703" cy="46752"/>
            </a:xfrm>
            <a:custGeom>
              <a:rect b="b" l="l" r="r" t="t"/>
              <a:pathLst>
                <a:path extrusionOk="0" h="1893" w="1891">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9"/>
            <p:cNvSpPr/>
            <p:nvPr/>
          </p:nvSpPr>
          <p:spPr>
            <a:xfrm>
              <a:off x="743740" y="1703092"/>
              <a:ext cx="46703" cy="46703"/>
            </a:xfrm>
            <a:custGeom>
              <a:rect b="b" l="l" r="r" t="t"/>
              <a:pathLst>
                <a:path extrusionOk="0" h="1891" w="1891">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880794" y="1569806"/>
              <a:ext cx="46703" cy="46752"/>
            </a:xfrm>
            <a:custGeom>
              <a:rect b="b" l="l" r="r" t="t"/>
              <a:pathLst>
                <a:path extrusionOk="0" h="1893" w="1891">
                  <a:moveTo>
                    <a:pt x="247" y="0"/>
                  </a:moveTo>
                  <a:lnTo>
                    <a:pt x="0" y="248"/>
                  </a:lnTo>
                  <a:lnTo>
                    <a:pt x="699" y="946"/>
                  </a:lnTo>
                  <a:lnTo>
                    <a:pt x="0"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880781" y="1703092"/>
              <a:ext cx="46703" cy="46703"/>
            </a:xfrm>
            <a:custGeom>
              <a:rect b="b" l="l" r="r" t="t"/>
              <a:pathLst>
                <a:path extrusionOk="0" h="1891" w="1891">
                  <a:moveTo>
                    <a:pt x="247" y="1"/>
                  </a:moveTo>
                  <a:lnTo>
                    <a:pt x="0" y="248"/>
                  </a:lnTo>
                  <a:lnTo>
                    <a:pt x="699" y="947"/>
                  </a:lnTo>
                  <a:lnTo>
                    <a:pt x="0"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9"/>
            <p:cNvSpPr/>
            <p:nvPr/>
          </p:nvSpPr>
          <p:spPr>
            <a:xfrm>
              <a:off x="469659" y="1569806"/>
              <a:ext cx="46728" cy="46752"/>
            </a:xfrm>
            <a:custGeom>
              <a:rect b="b" l="l" r="r" t="t"/>
              <a:pathLst>
                <a:path extrusionOk="0" h="1893" w="1892">
                  <a:moveTo>
                    <a:pt x="249" y="0"/>
                  </a:moveTo>
                  <a:lnTo>
                    <a:pt x="1" y="248"/>
                  </a:lnTo>
                  <a:lnTo>
                    <a:pt x="697" y="946"/>
                  </a:lnTo>
                  <a:lnTo>
                    <a:pt x="1" y="1645"/>
                  </a:lnTo>
                  <a:lnTo>
                    <a:pt x="249" y="1892"/>
                  </a:lnTo>
                  <a:lnTo>
                    <a:pt x="945" y="1194"/>
                  </a:lnTo>
                  <a:lnTo>
                    <a:pt x="1643" y="1892"/>
                  </a:lnTo>
                  <a:lnTo>
                    <a:pt x="1891" y="1645"/>
                  </a:lnTo>
                  <a:lnTo>
                    <a:pt x="1193" y="946"/>
                  </a:lnTo>
                  <a:lnTo>
                    <a:pt x="1891" y="248"/>
                  </a:lnTo>
                  <a:lnTo>
                    <a:pt x="1643" y="0"/>
                  </a:lnTo>
                  <a:lnTo>
                    <a:pt x="945" y="699"/>
                  </a:lnTo>
                  <a:lnTo>
                    <a:pt x="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9"/>
            <p:cNvSpPr/>
            <p:nvPr/>
          </p:nvSpPr>
          <p:spPr>
            <a:xfrm>
              <a:off x="469659" y="1703092"/>
              <a:ext cx="46728" cy="46703"/>
            </a:xfrm>
            <a:custGeom>
              <a:rect b="b" l="l" r="r" t="t"/>
              <a:pathLst>
                <a:path extrusionOk="0" h="1891" w="1892">
                  <a:moveTo>
                    <a:pt x="247" y="1"/>
                  </a:moveTo>
                  <a:lnTo>
                    <a:pt x="1" y="248"/>
                  </a:lnTo>
                  <a:lnTo>
                    <a:pt x="697" y="947"/>
                  </a:lnTo>
                  <a:lnTo>
                    <a:pt x="1" y="1643"/>
                  </a:lnTo>
                  <a:lnTo>
                    <a:pt x="249"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9"/>
            <p:cNvSpPr/>
            <p:nvPr/>
          </p:nvSpPr>
          <p:spPr>
            <a:xfrm>
              <a:off x="606712"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9"/>
            <p:cNvSpPr/>
            <p:nvPr/>
          </p:nvSpPr>
          <p:spPr>
            <a:xfrm>
              <a:off x="60670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9"/>
            <p:cNvSpPr/>
            <p:nvPr/>
          </p:nvSpPr>
          <p:spPr>
            <a:xfrm>
              <a:off x="195602"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9"/>
            <p:cNvSpPr/>
            <p:nvPr/>
          </p:nvSpPr>
          <p:spPr>
            <a:xfrm>
              <a:off x="332624"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9"/>
            <p:cNvSpPr/>
            <p:nvPr/>
          </p:nvSpPr>
          <p:spPr>
            <a:xfrm>
              <a:off x="332624" y="1703092"/>
              <a:ext cx="46703" cy="46703"/>
            </a:xfrm>
            <a:custGeom>
              <a:rect b="b" l="l" r="r" t="t"/>
              <a:pathLst>
                <a:path extrusionOk="0" h="1891" w="1891">
                  <a:moveTo>
                    <a:pt x="246" y="1"/>
                  </a:moveTo>
                  <a:lnTo>
                    <a:pt x="0" y="248"/>
                  </a:lnTo>
                  <a:lnTo>
                    <a:pt x="698" y="947"/>
                  </a:lnTo>
                  <a:lnTo>
                    <a:pt x="0" y="1643"/>
                  </a:lnTo>
                  <a:lnTo>
                    <a:pt x="248"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9"/>
            <p:cNvSpPr/>
            <p:nvPr/>
          </p:nvSpPr>
          <p:spPr>
            <a:xfrm>
              <a:off x="1291854" y="1703092"/>
              <a:ext cx="46703" cy="46703"/>
            </a:xfrm>
            <a:custGeom>
              <a:rect b="b" l="l" r="r" t="t"/>
              <a:pathLst>
                <a:path extrusionOk="0" h="1891" w="1891">
                  <a:moveTo>
                    <a:pt x="246" y="1"/>
                  </a:moveTo>
                  <a:lnTo>
                    <a:pt x="0" y="248"/>
                  </a:lnTo>
                  <a:lnTo>
                    <a:pt x="697" y="947"/>
                  </a:lnTo>
                  <a:lnTo>
                    <a:pt x="0" y="1643"/>
                  </a:lnTo>
                  <a:lnTo>
                    <a:pt x="246"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9"/>
            <p:cNvSpPr/>
            <p:nvPr/>
          </p:nvSpPr>
          <p:spPr>
            <a:xfrm>
              <a:off x="1428908"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9"/>
            <p:cNvSpPr/>
            <p:nvPr/>
          </p:nvSpPr>
          <p:spPr>
            <a:xfrm>
              <a:off x="142887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9"/>
            <p:cNvSpPr/>
            <p:nvPr/>
          </p:nvSpPr>
          <p:spPr>
            <a:xfrm>
              <a:off x="1565961"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9"/>
          <p:cNvGrpSpPr/>
          <p:nvPr/>
        </p:nvGrpSpPr>
        <p:grpSpPr>
          <a:xfrm flipH="1" rot="10800000">
            <a:off x="157218" y="3396611"/>
            <a:ext cx="1509363" cy="1597385"/>
            <a:chOff x="149493" y="152410"/>
            <a:chExt cx="1509363" cy="1597385"/>
          </a:xfrm>
        </p:grpSpPr>
        <p:grpSp>
          <p:nvGrpSpPr>
            <p:cNvPr id="513" name="Google Shape;513;p9"/>
            <p:cNvGrpSpPr/>
            <p:nvPr/>
          </p:nvGrpSpPr>
          <p:grpSpPr>
            <a:xfrm>
              <a:off x="149493" y="152410"/>
              <a:ext cx="1509363" cy="1509363"/>
              <a:chOff x="826250" y="238125"/>
              <a:chExt cx="1527850" cy="1527850"/>
            </a:xfrm>
          </p:grpSpPr>
          <p:sp>
            <p:nvSpPr>
              <p:cNvPr id="514" name="Google Shape;514;p9"/>
              <p:cNvSpPr/>
              <p:nvPr/>
            </p:nvSpPr>
            <p:spPr>
              <a:xfrm>
                <a:off x="826250" y="238125"/>
                <a:ext cx="1527850" cy="1527850"/>
              </a:xfrm>
              <a:custGeom>
                <a:rect b="b" l="l" r="r" t="t"/>
                <a:pathLst>
                  <a:path extrusionOk="0" h="61114" w="61114">
                    <a:moveTo>
                      <a:pt x="60900" y="213"/>
                    </a:moveTo>
                    <a:lnTo>
                      <a:pt x="60900" y="60900"/>
                    </a:lnTo>
                    <a:lnTo>
                      <a:pt x="213" y="60900"/>
                    </a:lnTo>
                    <a:lnTo>
                      <a:pt x="213" y="213"/>
                    </a:lnTo>
                    <a:close/>
                    <a:moveTo>
                      <a:pt x="0" y="0"/>
                    </a:moveTo>
                    <a:lnTo>
                      <a:pt x="0" y="61113"/>
                    </a:lnTo>
                    <a:lnTo>
                      <a:pt x="61113" y="61113"/>
                    </a:lnTo>
                    <a:lnTo>
                      <a:pt x="611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9"/>
              <p:cNvSpPr/>
              <p:nvPr/>
            </p:nvSpPr>
            <p:spPr>
              <a:xfrm>
                <a:off x="828925" y="1622225"/>
                <a:ext cx="1522475" cy="5350"/>
              </a:xfrm>
              <a:custGeom>
                <a:rect b="b" l="l" r="r" t="t"/>
                <a:pathLst>
                  <a:path extrusionOk="0" h="214" w="60899">
                    <a:moveTo>
                      <a:pt x="0" y="1"/>
                    </a:moveTo>
                    <a:lnTo>
                      <a:pt x="0" y="214"/>
                    </a:lnTo>
                    <a:lnTo>
                      <a:pt x="60899" y="214"/>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9"/>
              <p:cNvSpPr/>
              <p:nvPr/>
            </p:nvSpPr>
            <p:spPr>
              <a:xfrm>
                <a:off x="828925" y="14838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9"/>
              <p:cNvSpPr/>
              <p:nvPr/>
            </p:nvSpPr>
            <p:spPr>
              <a:xfrm>
                <a:off x="828925" y="134540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9"/>
              <p:cNvSpPr/>
              <p:nvPr/>
            </p:nvSpPr>
            <p:spPr>
              <a:xfrm>
                <a:off x="828925" y="120695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9"/>
              <p:cNvSpPr/>
              <p:nvPr/>
            </p:nvSpPr>
            <p:spPr>
              <a:xfrm>
                <a:off x="828925" y="10685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9"/>
              <p:cNvSpPr/>
              <p:nvPr/>
            </p:nvSpPr>
            <p:spPr>
              <a:xfrm>
                <a:off x="828925" y="930175"/>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9"/>
              <p:cNvSpPr/>
              <p:nvPr/>
            </p:nvSpPr>
            <p:spPr>
              <a:xfrm>
                <a:off x="828925" y="791725"/>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9"/>
              <p:cNvSpPr/>
              <p:nvPr/>
            </p:nvSpPr>
            <p:spPr>
              <a:xfrm>
                <a:off x="828925" y="6533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9"/>
              <p:cNvSpPr/>
              <p:nvPr/>
            </p:nvSpPr>
            <p:spPr>
              <a:xfrm>
                <a:off x="828925" y="514950"/>
                <a:ext cx="1522475" cy="5350"/>
              </a:xfrm>
              <a:custGeom>
                <a:rect b="b" l="l" r="r" t="t"/>
                <a:pathLst>
                  <a:path extrusionOk="0" h="214" w="60899">
                    <a:moveTo>
                      <a:pt x="0" y="0"/>
                    </a:moveTo>
                    <a:lnTo>
                      <a:pt x="0" y="213"/>
                    </a:lnTo>
                    <a:lnTo>
                      <a:pt x="60899" y="213"/>
                    </a:lnTo>
                    <a:lnTo>
                      <a:pt x="608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9"/>
              <p:cNvSpPr/>
              <p:nvPr/>
            </p:nvSpPr>
            <p:spPr>
              <a:xfrm>
                <a:off x="828925" y="376500"/>
                <a:ext cx="1522475" cy="5400"/>
              </a:xfrm>
              <a:custGeom>
                <a:rect b="b" l="l" r="r" t="t"/>
                <a:pathLst>
                  <a:path extrusionOk="0" h="216" w="60899">
                    <a:moveTo>
                      <a:pt x="0" y="1"/>
                    </a:moveTo>
                    <a:lnTo>
                      <a:pt x="0" y="216"/>
                    </a:lnTo>
                    <a:lnTo>
                      <a:pt x="60899" y="216"/>
                    </a:lnTo>
                    <a:lnTo>
                      <a:pt x="608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9"/>
              <p:cNvSpPr/>
              <p:nvPr/>
            </p:nvSpPr>
            <p:spPr>
              <a:xfrm>
                <a:off x="221035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9"/>
              <p:cNvSpPr/>
              <p:nvPr/>
            </p:nvSpPr>
            <p:spPr>
              <a:xfrm>
                <a:off x="207190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9"/>
              <p:cNvSpPr/>
              <p:nvPr/>
            </p:nvSpPr>
            <p:spPr>
              <a:xfrm>
                <a:off x="193352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9"/>
              <p:cNvSpPr/>
              <p:nvPr/>
            </p:nvSpPr>
            <p:spPr>
              <a:xfrm>
                <a:off x="1795125"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9"/>
              <p:cNvSpPr/>
              <p:nvPr/>
            </p:nvSpPr>
            <p:spPr>
              <a:xfrm>
                <a:off x="1656675"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9"/>
              <p:cNvSpPr/>
              <p:nvPr/>
            </p:nvSpPr>
            <p:spPr>
              <a:xfrm>
                <a:off x="1518300"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9"/>
              <p:cNvSpPr/>
              <p:nvPr/>
            </p:nvSpPr>
            <p:spPr>
              <a:xfrm>
                <a:off x="1379900" y="240800"/>
                <a:ext cx="5350" cy="1522500"/>
              </a:xfrm>
              <a:custGeom>
                <a:rect b="b" l="l" r="r" t="t"/>
                <a:pathLst>
                  <a:path extrusionOk="0" h="60900" w="214">
                    <a:moveTo>
                      <a:pt x="0" y="0"/>
                    </a:moveTo>
                    <a:lnTo>
                      <a:pt x="0"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9"/>
              <p:cNvSpPr/>
              <p:nvPr/>
            </p:nvSpPr>
            <p:spPr>
              <a:xfrm>
                <a:off x="1241450" y="240800"/>
                <a:ext cx="5375" cy="1522500"/>
              </a:xfrm>
              <a:custGeom>
                <a:rect b="b" l="l" r="r" t="t"/>
                <a:pathLst>
                  <a:path extrusionOk="0" h="60900" w="215">
                    <a:moveTo>
                      <a:pt x="1" y="0"/>
                    </a:moveTo>
                    <a:lnTo>
                      <a:pt x="1" y="60899"/>
                    </a:lnTo>
                    <a:lnTo>
                      <a:pt x="214" y="60899"/>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9"/>
              <p:cNvSpPr/>
              <p:nvPr/>
            </p:nvSpPr>
            <p:spPr>
              <a:xfrm>
                <a:off x="1103075" y="240800"/>
                <a:ext cx="5350" cy="1522500"/>
              </a:xfrm>
              <a:custGeom>
                <a:rect b="b" l="l" r="r" t="t"/>
                <a:pathLst>
                  <a:path extrusionOk="0" h="60900" w="214">
                    <a:moveTo>
                      <a:pt x="0" y="0"/>
                    </a:moveTo>
                    <a:lnTo>
                      <a:pt x="0" y="60899"/>
                    </a:lnTo>
                    <a:lnTo>
                      <a:pt x="213" y="60899"/>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9"/>
              <p:cNvSpPr/>
              <p:nvPr/>
            </p:nvSpPr>
            <p:spPr>
              <a:xfrm>
                <a:off x="964625" y="240800"/>
                <a:ext cx="5400" cy="1522500"/>
              </a:xfrm>
              <a:custGeom>
                <a:rect b="b" l="l" r="r" t="t"/>
                <a:pathLst>
                  <a:path extrusionOk="0" h="60900" w="216">
                    <a:moveTo>
                      <a:pt x="1" y="0"/>
                    </a:moveTo>
                    <a:lnTo>
                      <a:pt x="1" y="60899"/>
                    </a:lnTo>
                    <a:lnTo>
                      <a:pt x="216" y="60899"/>
                    </a:lnTo>
                    <a:lnTo>
                      <a:pt x="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9"/>
            <p:cNvSpPr/>
            <p:nvPr/>
          </p:nvSpPr>
          <p:spPr>
            <a:xfrm>
              <a:off x="1017822" y="1569806"/>
              <a:ext cx="46703" cy="46752"/>
            </a:xfrm>
            <a:custGeom>
              <a:rect b="b" l="l" r="r" t="t"/>
              <a:pathLst>
                <a:path extrusionOk="0" h="1893" w="1891">
                  <a:moveTo>
                    <a:pt x="246" y="0"/>
                  </a:moveTo>
                  <a:lnTo>
                    <a:pt x="0" y="248"/>
                  </a:lnTo>
                  <a:lnTo>
                    <a:pt x="699" y="946"/>
                  </a:lnTo>
                  <a:lnTo>
                    <a:pt x="0" y="1645"/>
                  </a:lnTo>
                  <a:lnTo>
                    <a:pt x="246" y="1892"/>
                  </a:lnTo>
                  <a:lnTo>
                    <a:pt x="945" y="1194"/>
                  </a:lnTo>
                  <a:lnTo>
                    <a:pt x="1643" y="1892"/>
                  </a:lnTo>
                  <a:lnTo>
                    <a:pt x="1891" y="1645"/>
                  </a:lnTo>
                  <a:lnTo>
                    <a:pt x="1192" y="946"/>
                  </a:lnTo>
                  <a:lnTo>
                    <a:pt x="1891" y="248"/>
                  </a:lnTo>
                  <a:lnTo>
                    <a:pt x="1643" y="0"/>
                  </a:lnTo>
                  <a:lnTo>
                    <a:pt x="945"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9"/>
            <p:cNvSpPr/>
            <p:nvPr/>
          </p:nvSpPr>
          <p:spPr>
            <a:xfrm>
              <a:off x="1017797" y="1703092"/>
              <a:ext cx="46703" cy="46703"/>
            </a:xfrm>
            <a:custGeom>
              <a:rect b="b" l="l" r="r" t="t"/>
              <a:pathLst>
                <a:path extrusionOk="0" h="1891" w="1891">
                  <a:moveTo>
                    <a:pt x="246" y="1"/>
                  </a:moveTo>
                  <a:lnTo>
                    <a:pt x="0" y="248"/>
                  </a:lnTo>
                  <a:lnTo>
                    <a:pt x="699" y="947"/>
                  </a:lnTo>
                  <a:lnTo>
                    <a:pt x="0" y="1643"/>
                  </a:lnTo>
                  <a:lnTo>
                    <a:pt x="246" y="1891"/>
                  </a:lnTo>
                  <a:lnTo>
                    <a:pt x="945" y="1193"/>
                  </a:lnTo>
                  <a:lnTo>
                    <a:pt x="1643" y="1891"/>
                  </a:lnTo>
                  <a:lnTo>
                    <a:pt x="1891" y="1643"/>
                  </a:lnTo>
                  <a:lnTo>
                    <a:pt x="1192" y="947"/>
                  </a:lnTo>
                  <a:lnTo>
                    <a:pt x="1891" y="248"/>
                  </a:lnTo>
                  <a:lnTo>
                    <a:pt x="1643" y="1"/>
                  </a:lnTo>
                  <a:lnTo>
                    <a:pt x="945"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9"/>
            <p:cNvSpPr/>
            <p:nvPr/>
          </p:nvSpPr>
          <p:spPr>
            <a:xfrm>
              <a:off x="1154851" y="1569806"/>
              <a:ext cx="46703" cy="46752"/>
            </a:xfrm>
            <a:custGeom>
              <a:rect b="b" l="l" r="r" t="t"/>
              <a:pathLst>
                <a:path extrusionOk="0" h="1893" w="1891">
                  <a:moveTo>
                    <a:pt x="246" y="0"/>
                  </a:moveTo>
                  <a:lnTo>
                    <a:pt x="0" y="248"/>
                  </a:lnTo>
                  <a:lnTo>
                    <a:pt x="698" y="946"/>
                  </a:lnTo>
                  <a:lnTo>
                    <a:pt x="0" y="1645"/>
                  </a:lnTo>
                  <a:lnTo>
                    <a:pt x="246" y="1892"/>
                  </a:lnTo>
                  <a:lnTo>
                    <a:pt x="944" y="1194"/>
                  </a:lnTo>
                  <a:lnTo>
                    <a:pt x="1643" y="1892"/>
                  </a:lnTo>
                  <a:lnTo>
                    <a:pt x="1891" y="1645"/>
                  </a:lnTo>
                  <a:lnTo>
                    <a:pt x="1192" y="946"/>
                  </a:lnTo>
                  <a:lnTo>
                    <a:pt x="1891"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9"/>
            <p:cNvSpPr/>
            <p:nvPr/>
          </p:nvSpPr>
          <p:spPr>
            <a:xfrm>
              <a:off x="1154813" y="1703092"/>
              <a:ext cx="46703" cy="46703"/>
            </a:xfrm>
            <a:custGeom>
              <a:rect b="b" l="l" r="r" t="t"/>
              <a:pathLst>
                <a:path extrusionOk="0" h="1891" w="1891">
                  <a:moveTo>
                    <a:pt x="246" y="1"/>
                  </a:moveTo>
                  <a:lnTo>
                    <a:pt x="0" y="248"/>
                  </a:lnTo>
                  <a:lnTo>
                    <a:pt x="698" y="947"/>
                  </a:lnTo>
                  <a:lnTo>
                    <a:pt x="0" y="1643"/>
                  </a:lnTo>
                  <a:lnTo>
                    <a:pt x="246" y="1891"/>
                  </a:lnTo>
                  <a:lnTo>
                    <a:pt x="944" y="1193"/>
                  </a:lnTo>
                  <a:lnTo>
                    <a:pt x="1643" y="1891"/>
                  </a:lnTo>
                  <a:lnTo>
                    <a:pt x="1891" y="1643"/>
                  </a:lnTo>
                  <a:lnTo>
                    <a:pt x="1192" y="947"/>
                  </a:lnTo>
                  <a:lnTo>
                    <a:pt x="1891"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9"/>
            <p:cNvSpPr/>
            <p:nvPr/>
          </p:nvSpPr>
          <p:spPr>
            <a:xfrm>
              <a:off x="1291879" y="1569806"/>
              <a:ext cx="46703" cy="46752"/>
            </a:xfrm>
            <a:custGeom>
              <a:rect b="b" l="l" r="r" t="t"/>
              <a:pathLst>
                <a:path extrusionOk="0" h="1893" w="1891">
                  <a:moveTo>
                    <a:pt x="246" y="0"/>
                  </a:moveTo>
                  <a:lnTo>
                    <a:pt x="0" y="248"/>
                  </a:lnTo>
                  <a:lnTo>
                    <a:pt x="697" y="946"/>
                  </a:lnTo>
                  <a:lnTo>
                    <a:pt x="0" y="1645"/>
                  </a:lnTo>
                  <a:lnTo>
                    <a:pt x="246" y="1892"/>
                  </a:lnTo>
                  <a:lnTo>
                    <a:pt x="944" y="1194"/>
                  </a:lnTo>
                  <a:lnTo>
                    <a:pt x="1643" y="1892"/>
                  </a:lnTo>
                  <a:lnTo>
                    <a:pt x="1890" y="1645"/>
                  </a:lnTo>
                  <a:lnTo>
                    <a:pt x="1192" y="946"/>
                  </a:lnTo>
                  <a:lnTo>
                    <a:pt x="1890" y="248"/>
                  </a:lnTo>
                  <a:lnTo>
                    <a:pt x="1643" y="0"/>
                  </a:lnTo>
                  <a:lnTo>
                    <a:pt x="944" y="699"/>
                  </a:lnTo>
                  <a:lnTo>
                    <a:pt x="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9"/>
            <p:cNvSpPr/>
            <p:nvPr/>
          </p:nvSpPr>
          <p:spPr>
            <a:xfrm>
              <a:off x="743765" y="1569806"/>
              <a:ext cx="46703" cy="46752"/>
            </a:xfrm>
            <a:custGeom>
              <a:rect b="b" l="l" r="r" t="t"/>
              <a:pathLst>
                <a:path extrusionOk="0" h="1893" w="1891">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9"/>
            <p:cNvSpPr/>
            <p:nvPr/>
          </p:nvSpPr>
          <p:spPr>
            <a:xfrm>
              <a:off x="743740" y="1703092"/>
              <a:ext cx="46703" cy="46703"/>
            </a:xfrm>
            <a:custGeom>
              <a:rect b="b" l="l" r="r" t="t"/>
              <a:pathLst>
                <a:path extrusionOk="0" h="1891" w="1891">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9"/>
            <p:cNvSpPr/>
            <p:nvPr/>
          </p:nvSpPr>
          <p:spPr>
            <a:xfrm>
              <a:off x="880794" y="1569806"/>
              <a:ext cx="46703" cy="46752"/>
            </a:xfrm>
            <a:custGeom>
              <a:rect b="b" l="l" r="r" t="t"/>
              <a:pathLst>
                <a:path extrusionOk="0" h="1893" w="1891">
                  <a:moveTo>
                    <a:pt x="247" y="0"/>
                  </a:moveTo>
                  <a:lnTo>
                    <a:pt x="0" y="248"/>
                  </a:lnTo>
                  <a:lnTo>
                    <a:pt x="699" y="946"/>
                  </a:lnTo>
                  <a:lnTo>
                    <a:pt x="0"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9"/>
            <p:cNvSpPr/>
            <p:nvPr/>
          </p:nvSpPr>
          <p:spPr>
            <a:xfrm>
              <a:off x="880781" y="1703092"/>
              <a:ext cx="46703" cy="46703"/>
            </a:xfrm>
            <a:custGeom>
              <a:rect b="b" l="l" r="r" t="t"/>
              <a:pathLst>
                <a:path extrusionOk="0" h="1891" w="1891">
                  <a:moveTo>
                    <a:pt x="247" y="1"/>
                  </a:moveTo>
                  <a:lnTo>
                    <a:pt x="0" y="248"/>
                  </a:lnTo>
                  <a:lnTo>
                    <a:pt x="699" y="947"/>
                  </a:lnTo>
                  <a:lnTo>
                    <a:pt x="0"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9"/>
            <p:cNvSpPr/>
            <p:nvPr/>
          </p:nvSpPr>
          <p:spPr>
            <a:xfrm>
              <a:off x="469659" y="1569806"/>
              <a:ext cx="46728" cy="46752"/>
            </a:xfrm>
            <a:custGeom>
              <a:rect b="b" l="l" r="r" t="t"/>
              <a:pathLst>
                <a:path extrusionOk="0" h="1893" w="1892">
                  <a:moveTo>
                    <a:pt x="249" y="0"/>
                  </a:moveTo>
                  <a:lnTo>
                    <a:pt x="1" y="248"/>
                  </a:lnTo>
                  <a:lnTo>
                    <a:pt x="697" y="946"/>
                  </a:lnTo>
                  <a:lnTo>
                    <a:pt x="1" y="1645"/>
                  </a:lnTo>
                  <a:lnTo>
                    <a:pt x="249" y="1892"/>
                  </a:lnTo>
                  <a:lnTo>
                    <a:pt x="945" y="1194"/>
                  </a:lnTo>
                  <a:lnTo>
                    <a:pt x="1643" y="1892"/>
                  </a:lnTo>
                  <a:lnTo>
                    <a:pt x="1891" y="1645"/>
                  </a:lnTo>
                  <a:lnTo>
                    <a:pt x="1193" y="946"/>
                  </a:lnTo>
                  <a:lnTo>
                    <a:pt x="1891" y="248"/>
                  </a:lnTo>
                  <a:lnTo>
                    <a:pt x="1643" y="0"/>
                  </a:lnTo>
                  <a:lnTo>
                    <a:pt x="945" y="699"/>
                  </a:lnTo>
                  <a:lnTo>
                    <a:pt x="2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9"/>
            <p:cNvSpPr/>
            <p:nvPr/>
          </p:nvSpPr>
          <p:spPr>
            <a:xfrm>
              <a:off x="469659" y="1703092"/>
              <a:ext cx="46728" cy="46703"/>
            </a:xfrm>
            <a:custGeom>
              <a:rect b="b" l="l" r="r" t="t"/>
              <a:pathLst>
                <a:path extrusionOk="0" h="1891" w="1892">
                  <a:moveTo>
                    <a:pt x="247" y="1"/>
                  </a:moveTo>
                  <a:lnTo>
                    <a:pt x="1" y="248"/>
                  </a:lnTo>
                  <a:lnTo>
                    <a:pt x="697" y="947"/>
                  </a:lnTo>
                  <a:lnTo>
                    <a:pt x="1" y="1643"/>
                  </a:lnTo>
                  <a:lnTo>
                    <a:pt x="249"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9"/>
            <p:cNvSpPr/>
            <p:nvPr/>
          </p:nvSpPr>
          <p:spPr>
            <a:xfrm>
              <a:off x="606712"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9"/>
            <p:cNvSpPr/>
            <p:nvPr/>
          </p:nvSpPr>
          <p:spPr>
            <a:xfrm>
              <a:off x="60670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9"/>
            <p:cNvSpPr/>
            <p:nvPr/>
          </p:nvSpPr>
          <p:spPr>
            <a:xfrm>
              <a:off x="195602"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9"/>
            <p:cNvSpPr/>
            <p:nvPr/>
          </p:nvSpPr>
          <p:spPr>
            <a:xfrm>
              <a:off x="332624" y="1569806"/>
              <a:ext cx="46703" cy="46752"/>
            </a:xfrm>
            <a:custGeom>
              <a:rect b="b" l="l" r="r" t="t"/>
              <a:pathLst>
                <a:path extrusionOk="0" h="1893" w="1891">
                  <a:moveTo>
                    <a:pt x="248" y="0"/>
                  </a:moveTo>
                  <a:lnTo>
                    <a:pt x="0" y="248"/>
                  </a:lnTo>
                  <a:lnTo>
                    <a:pt x="698" y="946"/>
                  </a:lnTo>
                  <a:lnTo>
                    <a:pt x="0" y="1645"/>
                  </a:lnTo>
                  <a:lnTo>
                    <a:pt x="248" y="1892"/>
                  </a:lnTo>
                  <a:lnTo>
                    <a:pt x="944" y="1194"/>
                  </a:lnTo>
                  <a:lnTo>
                    <a:pt x="1643" y="1892"/>
                  </a:lnTo>
                  <a:lnTo>
                    <a:pt x="1890" y="1645"/>
                  </a:lnTo>
                  <a:lnTo>
                    <a:pt x="1192" y="946"/>
                  </a:lnTo>
                  <a:lnTo>
                    <a:pt x="1890" y="248"/>
                  </a:lnTo>
                  <a:lnTo>
                    <a:pt x="1643" y="0"/>
                  </a:lnTo>
                  <a:lnTo>
                    <a:pt x="944" y="699"/>
                  </a:lnTo>
                  <a:lnTo>
                    <a:pt x="2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9"/>
            <p:cNvSpPr/>
            <p:nvPr/>
          </p:nvSpPr>
          <p:spPr>
            <a:xfrm>
              <a:off x="332624" y="1703092"/>
              <a:ext cx="46703" cy="46703"/>
            </a:xfrm>
            <a:custGeom>
              <a:rect b="b" l="l" r="r" t="t"/>
              <a:pathLst>
                <a:path extrusionOk="0" h="1891" w="1891">
                  <a:moveTo>
                    <a:pt x="246" y="1"/>
                  </a:moveTo>
                  <a:lnTo>
                    <a:pt x="0" y="248"/>
                  </a:lnTo>
                  <a:lnTo>
                    <a:pt x="698" y="947"/>
                  </a:lnTo>
                  <a:lnTo>
                    <a:pt x="0" y="1643"/>
                  </a:lnTo>
                  <a:lnTo>
                    <a:pt x="248"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9"/>
            <p:cNvSpPr/>
            <p:nvPr/>
          </p:nvSpPr>
          <p:spPr>
            <a:xfrm>
              <a:off x="1291854" y="1703092"/>
              <a:ext cx="46703" cy="46703"/>
            </a:xfrm>
            <a:custGeom>
              <a:rect b="b" l="l" r="r" t="t"/>
              <a:pathLst>
                <a:path extrusionOk="0" h="1891" w="1891">
                  <a:moveTo>
                    <a:pt x="246" y="1"/>
                  </a:moveTo>
                  <a:lnTo>
                    <a:pt x="0" y="248"/>
                  </a:lnTo>
                  <a:lnTo>
                    <a:pt x="697" y="947"/>
                  </a:lnTo>
                  <a:lnTo>
                    <a:pt x="0" y="1643"/>
                  </a:lnTo>
                  <a:lnTo>
                    <a:pt x="246" y="1891"/>
                  </a:lnTo>
                  <a:lnTo>
                    <a:pt x="944" y="1193"/>
                  </a:lnTo>
                  <a:lnTo>
                    <a:pt x="1643" y="1891"/>
                  </a:lnTo>
                  <a:lnTo>
                    <a:pt x="1890" y="1643"/>
                  </a:lnTo>
                  <a:lnTo>
                    <a:pt x="1192" y="947"/>
                  </a:lnTo>
                  <a:lnTo>
                    <a:pt x="1890" y="248"/>
                  </a:lnTo>
                  <a:lnTo>
                    <a:pt x="1643" y="1"/>
                  </a:lnTo>
                  <a:lnTo>
                    <a:pt x="944" y="699"/>
                  </a:lnTo>
                  <a:lnTo>
                    <a:pt x="2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9"/>
            <p:cNvSpPr/>
            <p:nvPr/>
          </p:nvSpPr>
          <p:spPr>
            <a:xfrm>
              <a:off x="1428908"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9"/>
            <p:cNvSpPr/>
            <p:nvPr/>
          </p:nvSpPr>
          <p:spPr>
            <a:xfrm>
              <a:off x="1428870" y="1703092"/>
              <a:ext cx="46728" cy="46703"/>
            </a:xfrm>
            <a:custGeom>
              <a:rect b="b" l="l" r="r" t="t"/>
              <a:pathLst>
                <a:path extrusionOk="0" h="1891" w="1892">
                  <a:moveTo>
                    <a:pt x="247" y="1"/>
                  </a:moveTo>
                  <a:lnTo>
                    <a:pt x="1" y="248"/>
                  </a:lnTo>
                  <a:lnTo>
                    <a:pt x="699" y="947"/>
                  </a:lnTo>
                  <a:lnTo>
                    <a:pt x="1" y="1643"/>
                  </a:lnTo>
                  <a:lnTo>
                    <a:pt x="247" y="1891"/>
                  </a:lnTo>
                  <a:lnTo>
                    <a:pt x="945" y="1193"/>
                  </a:lnTo>
                  <a:lnTo>
                    <a:pt x="1643" y="1891"/>
                  </a:lnTo>
                  <a:lnTo>
                    <a:pt x="1891" y="1643"/>
                  </a:lnTo>
                  <a:lnTo>
                    <a:pt x="1193" y="947"/>
                  </a:lnTo>
                  <a:lnTo>
                    <a:pt x="1891" y="248"/>
                  </a:lnTo>
                  <a:lnTo>
                    <a:pt x="1643" y="1"/>
                  </a:lnTo>
                  <a:lnTo>
                    <a:pt x="945" y="699"/>
                  </a:lnTo>
                  <a:lnTo>
                    <a:pt x="2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9"/>
            <p:cNvSpPr/>
            <p:nvPr/>
          </p:nvSpPr>
          <p:spPr>
            <a:xfrm>
              <a:off x="1565961" y="1569806"/>
              <a:ext cx="46728" cy="46752"/>
            </a:xfrm>
            <a:custGeom>
              <a:rect b="b" l="l" r="r" t="t"/>
              <a:pathLst>
                <a:path extrusionOk="0" h="1893" w="1892">
                  <a:moveTo>
                    <a:pt x="247" y="0"/>
                  </a:moveTo>
                  <a:lnTo>
                    <a:pt x="1" y="248"/>
                  </a:lnTo>
                  <a:lnTo>
                    <a:pt x="699" y="946"/>
                  </a:lnTo>
                  <a:lnTo>
                    <a:pt x="1" y="1645"/>
                  </a:lnTo>
                  <a:lnTo>
                    <a:pt x="247" y="1892"/>
                  </a:lnTo>
                  <a:lnTo>
                    <a:pt x="945" y="1194"/>
                  </a:lnTo>
                  <a:lnTo>
                    <a:pt x="1643" y="1892"/>
                  </a:lnTo>
                  <a:lnTo>
                    <a:pt x="1891" y="1645"/>
                  </a:lnTo>
                  <a:lnTo>
                    <a:pt x="1193" y="946"/>
                  </a:lnTo>
                  <a:lnTo>
                    <a:pt x="1891" y="248"/>
                  </a:lnTo>
                  <a:lnTo>
                    <a:pt x="1643" y="0"/>
                  </a:lnTo>
                  <a:lnTo>
                    <a:pt x="945" y="699"/>
                  </a:lnTo>
                  <a:lnTo>
                    <a:pt x="2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9"/>
          <p:cNvGrpSpPr/>
          <p:nvPr/>
        </p:nvGrpSpPr>
        <p:grpSpPr>
          <a:xfrm flipH="1">
            <a:off x="9" y="-24201"/>
            <a:ext cx="1206206" cy="1129498"/>
            <a:chOff x="4724300" y="237925"/>
            <a:chExt cx="897475" cy="840400"/>
          </a:xfrm>
        </p:grpSpPr>
        <p:sp>
          <p:nvSpPr>
            <p:cNvPr id="556" name="Google Shape;556;p9"/>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9"/>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9"/>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9"/>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9"/>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9"/>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9"/>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9"/>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9"/>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9"/>
          <p:cNvGrpSpPr/>
          <p:nvPr/>
        </p:nvGrpSpPr>
        <p:grpSpPr>
          <a:xfrm rot="10800000">
            <a:off x="8114950" y="4250613"/>
            <a:ext cx="627875" cy="627875"/>
            <a:chOff x="2231100" y="492175"/>
            <a:chExt cx="627875" cy="627875"/>
          </a:xfrm>
        </p:grpSpPr>
        <p:sp>
          <p:nvSpPr>
            <p:cNvPr id="567" name="Google Shape;567;p9"/>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9"/>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9"/>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9"/>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9"/>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9"/>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9"/>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9"/>
          <p:cNvGrpSpPr/>
          <p:nvPr/>
        </p:nvGrpSpPr>
        <p:grpSpPr>
          <a:xfrm>
            <a:off x="4180599" y="4219135"/>
            <a:ext cx="782801" cy="741888"/>
            <a:chOff x="2361300" y="3287550"/>
            <a:chExt cx="1085415" cy="1028686"/>
          </a:xfrm>
        </p:grpSpPr>
        <p:sp>
          <p:nvSpPr>
            <p:cNvPr id="575" name="Google Shape;575;p9"/>
            <p:cNvSpPr/>
            <p:nvPr/>
          </p:nvSpPr>
          <p:spPr>
            <a:xfrm>
              <a:off x="3135598" y="3429988"/>
              <a:ext cx="171550" cy="275612"/>
            </a:xfrm>
            <a:custGeom>
              <a:rect b="b" l="l" r="r" t="t"/>
              <a:pathLst>
                <a:path extrusionOk="0" h="22825" w="14207">
                  <a:moveTo>
                    <a:pt x="13640" y="0"/>
                  </a:moveTo>
                  <a:cubicBezTo>
                    <a:pt x="13476" y="0"/>
                    <a:pt x="13316" y="77"/>
                    <a:pt x="13215" y="218"/>
                  </a:cubicBezTo>
                  <a:lnTo>
                    <a:pt x="80" y="18630"/>
                  </a:lnTo>
                  <a:cubicBezTo>
                    <a:pt x="44" y="18682"/>
                    <a:pt x="17" y="18740"/>
                    <a:pt x="0" y="18800"/>
                  </a:cubicBezTo>
                  <a:lnTo>
                    <a:pt x="982" y="19158"/>
                  </a:lnTo>
                  <a:lnTo>
                    <a:pt x="12408" y="3142"/>
                  </a:lnTo>
                  <a:lnTo>
                    <a:pt x="8196" y="19073"/>
                  </a:lnTo>
                  <a:lnTo>
                    <a:pt x="5941" y="22374"/>
                  </a:lnTo>
                  <a:cubicBezTo>
                    <a:pt x="6172" y="22463"/>
                    <a:pt x="6205" y="22513"/>
                    <a:pt x="6433" y="22608"/>
                  </a:cubicBezTo>
                  <a:cubicBezTo>
                    <a:pt x="6533" y="22650"/>
                    <a:pt x="6697" y="22779"/>
                    <a:pt x="6797" y="22825"/>
                  </a:cubicBezTo>
                  <a:lnTo>
                    <a:pt x="9099" y="19601"/>
                  </a:lnTo>
                  <a:cubicBezTo>
                    <a:pt x="9135" y="19550"/>
                    <a:pt x="9162" y="19492"/>
                    <a:pt x="9179" y="19432"/>
                  </a:cubicBezTo>
                  <a:lnTo>
                    <a:pt x="14142" y="654"/>
                  </a:lnTo>
                  <a:cubicBezTo>
                    <a:pt x="14207" y="410"/>
                    <a:pt x="14088" y="157"/>
                    <a:pt x="13860" y="49"/>
                  </a:cubicBezTo>
                  <a:cubicBezTo>
                    <a:pt x="13790" y="16"/>
                    <a:pt x="13714" y="0"/>
                    <a:pt x="13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a:off x="2361300" y="3555691"/>
              <a:ext cx="371681" cy="352892"/>
            </a:xfrm>
            <a:custGeom>
              <a:rect b="b" l="l" r="r" t="t"/>
              <a:pathLst>
                <a:path extrusionOk="0" h="29225" w="30781">
                  <a:moveTo>
                    <a:pt x="5866" y="1285"/>
                  </a:moveTo>
                  <a:lnTo>
                    <a:pt x="29607" y="13750"/>
                  </a:lnTo>
                  <a:lnTo>
                    <a:pt x="19007" y="27941"/>
                  </a:lnTo>
                  <a:lnTo>
                    <a:pt x="1173" y="19030"/>
                  </a:lnTo>
                  <a:lnTo>
                    <a:pt x="5866" y="1285"/>
                  </a:lnTo>
                  <a:close/>
                  <a:moveTo>
                    <a:pt x="5531" y="0"/>
                  </a:moveTo>
                  <a:cubicBezTo>
                    <a:pt x="5460" y="0"/>
                    <a:pt x="5388" y="15"/>
                    <a:pt x="5320" y="45"/>
                  </a:cubicBezTo>
                  <a:cubicBezTo>
                    <a:pt x="5176" y="108"/>
                    <a:pt x="5067" y="234"/>
                    <a:pt x="5027" y="388"/>
                  </a:cubicBezTo>
                  <a:lnTo>
                    <a:pt x="62" y="19164"/>
                  </a:lnTo>
                  <a:cubicBezTo>
                    <a:pt x="0" y="19399"/>
                    <a:pt x="108" y="19645"/>
                    <a:pt x="323" y="19758"/>
                  </a:cubicBezTo>
                  <a:lnTo>
                    <a:pt x="19101" y="29165"/>
                  </a:lnTo>
                  <a:cubicBezTo>
                    <a:pt x="19176" y="29204"/>
                    <a:pt x="19259" y="29224"/>
                    <a:pt x="19342" y="29224"/>
                  </a:cubicBezTo>
                  <a:cubicBezTo>
                    <a:pt x="19413" y="29224"/>
                    <a:pt x="19485" y="29209"/>
                    <a:pt x="19552" y="29180"/>
                  </a:cubicBezTo>
                  <a:cubicBezTo>
                    <a:pt x="19696" y="29117"/>
                    <a:pt x="19805" y="28990"/>
                    <a:pt x="19846" y="28838"/>
                  </a:cubicBezTo>
                  <a:lnTo>
                    <a:pt x="30719" y="13614"/>
                  </a:lnTo>
                  <a:cubicBezTo>
                    <a:pt x="30781" y="13379"/>
                    <a:pt x="30673" y="13133"/>
                    <a:pt x="30458" y="13020"/>
                  </a:cubicBezTo>
                  <a:lnTo>
                    <a:pt x="5772" y="59"/>
                  </a:lnTo>
                  <a:cubicBezTo>
                    <a:pt x="5697" y="20"/>
                    <a:pt x="5614" y="0"/>
                    <a:pt x="5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a:off x="2930628" y="3854633"/>
              <a:ext cx="371765" cy="395818"/>
            </a:xfrm>
            <a:custGeom>
              <a:rect b="b" l="l" r="r" t="t"/>
              <a:pathLst>
                <a:path extrusionOk="0" h="32780" w="30788">
                  <a:moveTo>
                    <a:pt x="5866" y="1285"/>
                  </a:moveTo>
                  <a:lnTo>
                    <a:pt x="29614" y="13748"/>
                  </a:lnTo>
                  <a:lnTo>
                    <a:pt x="24920" y="31495"/>
                  </a:lnTo>
                  <a:lnTo>
                    <a:pt x="1175" y="19028"/>
                  </a:lnTo>
                  <a:lnTo>
                    <a:pt x="5866" y="1285"/>
                  </a:lnTo>
                  <a:close/>
                  <a:moveTo>
                    <a:pt x="5530" y="0"/>
                  </a:moveTo>
                  <a:cubicBezTo>
                    <a:pt x="5459" y="0"/>
                    <a:pt x="5388" y="15"/>
                    <a:pt x="5321" y="45"/>
                  </a:cubicBezTo>
                  <a:cubicBezTo>
                    <a:pt x="5175" y="108"/>
                    <a:pt x="5068" y="234"/>
                    <a:pt x="5027" y="387"/>
                  </a:cubicBezTo>
                  <a:lnTo>
                    <a:pt x="63" y="19163"/>
                  </a:lnTo>
                  <a:cubicBezTo>
                    <a:pt x="1" y="19399"/>
                    <a:pt x="108" y="19644"/>
                    <a:pt x="324" y="19757"/>
                  </a:cubicBezTo>
                  <a:lnTo>
                    <a:pt x="25013" y="32720"/>
                  </a:lnTo>
                  <a:cubicBezTo>
                    <a:pt x="25088" y="32759"/>
                    <a:pt x="25172" y="32779"/>
                    <a:pt x="25255" y="32779"/>
                  </a:cubicBezTo>
                  <a:cubicBezTo>
                    <a:pt x="25326" y="32779"/>
                    <a:pt x="25398" y="32764"/>
                    <a:pt x="25465" y="32735"/>
                  </a:cubicBezTo>
                  <a:cubicBezTo>
                    <a:pt x="25611" y="32671"/>
                    <a:pt x="25718" y="32545"/>
                    <a:pt x="25759" y="32393"/>
                  </a:cubicBezTo>
                  <a:lnTo>
                    <a:pt x="30726" y="13614"/>
                  </a:lnTo>
                  <a:cubicBezTo>
                    <a:pt x="30788" y="13378"/>
                    <a:pt x="30679" y="13133"/>
                    <a:pt x="30463" y="13020"/>
                  </a:cubicBezTo>
                  <a:lnTo>
                    <a:pt x="5772" y="59"/>
                  </a:lnTo>
                  <a:cubicBezTo>
                    <a:pt x="5696" y="20"/>
                    <a:pt x="5613" y="0"/>
                    <a:pt x="5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a:off x="3228713" y="3808787"/>
              <a:ext cx="218002" cy="441667"/>
            </a:xfrm>
            <a:custGeom>
              <a:rect b="b" l="l" r="r" t="t"/>
              <a:pathLst>
                <a:path extrusionOk="0" h="36577" w="18054">
                  <a:moveTo>
                    <a:pt x="16254" y="3143"/>
                  </a:moveTo>
                  <a:lnTo>
                    <a:pt x="12044" y="19071"/>
                  </a:lnTo>
                  <a:lnTo>
                    <a:pt x="1799" y="33433"/>
                  </a:lnTo>
                  <a:lnTo>
                    <a:pt x="6012" y="17502"/>
                  </a:lnTo>
                  <a:lnTo>
                    <a:pt x="16254" y="3143"/>
                  </a:lnTo>
                  <a:close/>
                  <a:moveTo>
                    <a:pt x="17487" y="0"/>
                  </a:moveTo>
                  <a:cubicBezTo>
                    <a:pt x="17323" y="0"/>
                    <a:pt x="17163" y="78"/>
                    <a:pt x="17062" y="219"/>
                  </a:cubicBezTo>
                  <a:lnTo>
                    <a:pt x="5110" y="16976"/>
                  </a:lnTo>
                  <a:cubicBezTo>
                    <a:pt x="5074" y="17027"/>
                    <a:pt x="5047" y="17084"/>
                    <a:pt x="5031" y="17144"/>
                  </a:cubicBezTo>
                  <a:lnTo>
                    <a:pt x="65" y="35923"/>
                  </a:lnTo>
                  <a:cubicBezTo>
                    <a:pt x="0" y="36167"/>
                    <a:pt x="119" y="36420"/>
                    <a:pt x="346" y="36528"/>
                  </a:cubicBezTo>
                  <a:cubicBezTo>
                    <a:pt x="418" y="36560"/>
                    <a:pt x="493" y="36576"/>
                    <a:pt x="567" y="36576"/>
                  </a:cubicBezTo>
                  <a:cubicBezTo>
                    <a:pt x="731" y="36576"/>
                    <a:pt x="892" y="36499"/>
                    <a:pt x="991" y="36358"/>
                  </a:cubicBezTo>
                  <a:lnTo>
                    <a:pt x="12946" y="19598"/>
                  </a:lnTo>
                  <a:cubicBezTo>
                    <a:pt x="12982" y="19548"/>
                    <a:pt x="13009" y="19490"/>
                    <a:pt x="13025" y="19429"/>
                  </a:cubicBezTo>
                  <a:lnTo>
                    <a:pt x="17989" y="654"/>
                  </a:lnTo>
                  <a:cubicBezTo>
                    <a:pt x="18053" y="411"/>
                    <a:pt x="17935" y="157"/>
                    <a:pt x="17707" y="50"/>
                  </a:cubicBezTo>
                  <a:cubicBezTo>
                    <a:pt x="17636" y="16"/>
                    <a:pt x="17561" y="0"/>
                    <a:pt x="17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a:off x="2772060" y="3854621"/>
              <a:ext cx="232214" cy="461615"/>
            </a:xfrm>
            <a:custGeom>
              <a:rect b="b" l="l" r="r" t="t"/>
              <a:pathLst>
                <a:path extrusionOk="0" h="38229" w="19231">
                  <a:moveTo>
                    <a:pt x="17432" y="3144"/>
                  </a:moveTo>
                  <a:lnTo>
                    <a:pt x="13220" y="19072"/>
                  </a:lnTo>
                  <a:lnTo>
                    <a:pt x="1800" y="35085"/>
                  </a:lnTo>
                  <a:lnTo>
                    <a:pt x="6010" y="19156"/>
                  </a:lnTo>
                  <a:lnTo>
                    <a:pt x="17432" y="3144"/>
                  </a:lnTo>
                  <a:close/>
                  <a:moveTo>
                    <a:pt x="18663" y="1"/>
                  </a:moveTo>
                  <a:cubicBezTo>
                    <a:pt x="18499" y="1"/>
                    <a:pt x="18339" y="78"/>
                    <a:pt x="18240" y="219"/>
                  </a:cubicBezTo>
                  <a:lnTo>
                    <a:pt x="5108" y="18629"/>
                  </a:lnTo>
                  <a:cubicBezTo>
                    <a:pt x="5072" y="18680"/>
                    <a:pt x="5045" y="18738"/>
                    <a:pt x="5029" y="18799"/>
                  </a:cubicBezTo>
                  <a:lnTo>
                    <a:pt x="65" y="37574"/>
                  </a:lnTo>
                  <a:cubicBezTo>
                    <a:pt x="1" y="37818"/>
                    <a:pt x="119" y="38072"/>
                    <a:pt x="347" y="38179"/>
                  </a:cubicBezTo>
                  <a:cubicBezTo>
                    <a:pt x="418" y="38212"/>
                    <a:pt x="494" y="38228"/>
                    <a:pt x="568" y="38228"/>
                  </a:cubicBezTo>
                  <a:cubicBezTo>
                    <a:pt x="732" y="38228"/>
                    <a:pt x="891" y="38150"/>
                    <a:pt x="992" y="38010"/>
                  </a:cubicBezTo>
                  <a:lnTo>
                    <a:pt x="14122" y="19599"/>
                  </a:lnTo>
                  <a:cubicBezTo>
                    <a:pt x="14158" y="19548"/>
                    <a:pt x="14185" y="19491"/>
                    <a:pt x="14201" y="19431"/>
                  </a:cubicBezTo>
                  <a:lnTo>
                    <a:pt x="19166" y="654"/>
                  </a:lnTo>
                  <a:cubicBezTo>
                    <a:pt x="19231" y="412"/>
                    <a:pt x="19111" y="157"/>
                    <a:pt x="18885" y="51"/>
                  </a:cubicBezTo>
                  <a:cubicBezTo>
                    <a:pt x="18814" y="17"/>
                    <a:pt x="18738" y="1"/>
                    <a:pt x="18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2500780" y="3934515"/>
              <a:ext cx="344922" cy="381715"/>
            </a:xfrm>
            <a:custGeom>
              <a:rect b="b" l="l" r="r" t="t"/>
              <a:pathLst>
                <a:path extrusionOk="0" h="31612" w="28565">
                  <a:moveTo>
                    <a:pt x="5870" y="1286"/>
                  </a:moveTo>
                  <a:lnTo>
                    <a:pt x="27392" y="12582"/>
                  </a:lnTo>
                  <a:lnTo>
                    <a:pt x="22700" y="30327"/>
                  </a:lnTo>
                  <a:lnTo>
                    <a:pt x="1174" y="19026"/>
                  </a:lnTo>
                  <a:lnTo>
                    <a:pt x="5870" y="1286"/>
                  </a:lnTo>
                  <a:close/>
                  <a:moveTo>
                    <a:pt x="5532" y="1"/>
                  </a:moveTo>
                  <a:cubicBezTo>
                    <a:pt x="5462" y="1"/>
                    <a:pt x="5390" y="15"/>
                    <a:pt x="5323" y="44"/>
                  </a:cubicBezTo>
                  <a:cubicBezTo>
                    <a:pt x="5179" y="109"/>
                    <a:pt x="5071" y="235"/>
                    <a:pt x="5031" y="388"/>
                  </a:cubicBezTo>
                  <a:lnTo>
                    <a:pt x="62" y="19161"/>
                  </a:lnTo>
                  <a:cubicBezTo>
                    <a:pt x="0" y="19397"/>
                    <a:pt x="109" y="19643"/>
                    <a:pt x="323" y="19755"/>
                  </a:cubicBezTo>
                  <a:lnTo>
                    <a:pt x="22795" y="31551"/>
                  </a:lnTo>
                  <a:cubicBezTo>
                    <a:pt x="22870" y="31591"/>
                    <a:pt x="22954" y="31611"/>
                    <a:pt x="23036" y="31611"/>
                  </a:cubicBezTo>
                  <a:lnTo>
                    <a:pt x="23037" y="31611"/>
                  </a:lnTo>
                  <a:cubicBezTo>
                    <a:pt x="23107" y="31611"/>
                    <a:pt x="23178" y="31597"/>
                    <a:pt x="23246" y="31567"/>
                  </a:cubicBezTo>
                  <a:cubicBezTo>
                    <a:pt x="23391" y="31502"/>
                    <a:pt x="23499" y="31377"/>
                    <a:pt x="23539" y="31224"/>
                  </a:cubicBezTo>
                  <a:lnTo>
                    <a:pt x="28503" y="12447"/>
                  </a:lnTo>
                  <a:cubicBezTo>
                    <a:pt x="28565" y="12213"/>
                    <a:pt x="28457" y="11967"/>
                    <a:pt x="28241" y="11853"/>
                  </a:cubicBezTo>
                  <a:lnTo>
                    <a:pt x="5776" y="60"/>
                  </a:lnTo>
                  <a:cubicBezTo>
                    <a:pt x="5700" y="21"/>
                    <a:pt x="5616" y="1"/>
                    <a:pt x="5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a:off x="2421538" y="3287550"/>
              <a:ext cx="1024914" cy="802009"/>
            </a:xfrm>
            <a:custGeom>
              <a:rect b="b" l="l" r="r" t="t"/>
              <a:pathLst>
                <a:path extrusionOk="0" h="66419" w="84879">
                  <a:moveTo>
                    <a:pt x="50474" y="1194"/>
                  </a:moveTo>
                  <a:lnTo>
                    <a:pt x="72015" y="12500"/>
                  </a:lnTo>
                  <a:lnTo>
                    <a:pt x="59225" y="30426"/>
                  </a:lnTo>
                  <a:cubicBezTo>
                    <a:pt x="59138" y="30549"/>
                    <a:pt x="59108" y="30702"/>
                    <a:pt x="59142" y="30849"/>
                  </a:cubicBezTo>
                  <a:cubicBezTo>
                    <a:pt x="59177" y="30996"/>
                    <a:pt x="59274" y="31120"/>
                    <a:pt x="59407" y="31190"/>
                  </a:cubicBezTo>
                  <a:lnTo>
                    <a:pt x="59983" y="31491"/>
                  </a:lnTo>
                  <a:lnTo>
                    <a:pt x="60001" y="31501"/>
                  </a:lnTo>
                  <a:lnTo>
                    <a:pt x="83568" y="43874"/>
                  </a:lnTo>
                  <a:lnTo>
                    <a:pt x="72226" y="59776"/>
                  </a:lnTo>
                  <a:lnTo>
                    <a:pt x="47936" y="47026"/>
                  </a:lnTo>
                  <a:cubicBezTo>
                    <a:pt x="47858" y="46986"/>
                    <a:pt x="47775" y="46967"/>
                    <a:pt x="47693" y="46967"/>
                  </a:cubicBezTo>
                  <a:cubicBezTo>
                    <a:pt x="47530" y="46967"/>
                    <a:pt x="47371" y="47044"/>
                    <a:pt x="47271" y="47185"/>
                  </a:cubicBezTo>
                  <a:lnTo>
                    <a:pt x="34403" y="65226"/>
                  </a:lnTo>
                  <a:lnTo>
                    <a:pt x="12866" y="53921"/>
                  </a:lnTo>
                  <a:lnTo>
                    <a:pt x="25651" y="35991"/>
                  </a:lnTo>
                  <a:cubicBezTo>
                    <a:pt x="25738" y="35869"/>
                    <a:pt x="25768" y="35715"/>
                    <a:pt x="25733" y="35569"/>
                  </a:cubicBezTo>
                  <a:cubicBezTo>
                    <a:pt x="25698" y="35423"/>
                    <a:pt x="25602" y="35299"/>
                    <a:pt x="25469" y="35229"/>
                  </a:cubicBezTo>
                  <a:lnTo>
                    <a:pt x="1310" y="22545"/>
                  </a:lnTo>
                  <a:lnTo>
                    <a:pt x="12654" y="6645"/>
                  </a:lnTo>
                  <a:lnTo>
                    <a:pt x="36939" y="19393"/>
                  </a:lnTo>
                  <a:cubicBezTo>
                    <a:pt x="37015" y="19433"/>
                    <a:pt x="37098" y="19452"/>
                    <a:pt x="37180" y="19452"/>
                  </a:cubicBezTo>
                  <a:cubicBezTo>
                    <a:pt x="37344" y="19452"/>
                    <a:pt x="37504" y="19376"/>
                    <a:pt x="37604" y="19235"/>
                  </a:cubicBezTo>
                  <a:lnTo>
                    <a:pt x="50474" y="1194"/>
                  </a:lnTo>
                  <a:close/>
                  <a:moveTo>
                    <a:pt x="50313" y="1"/>
                  </a:moveTo>
                  <a:cubicBezTo>
                    <a:pt x="50150" y="1"/>
                    <a:pt x="49991" y="79"/>
                    <a:pt x="49890" y="220"/>
                  </a:cubicBezTo>
                  <a:lnTo>
                    <a:pt x="37021" y="18260"/>
                  </a:lnTo>
                  <a:lnTo>
                    <a:pt x="12735" y="5512"/>
                  </a:lnTo>
                  <a:cubicBezTo>
                    <a:pt x="12658" y="5472"/>
                    <a:pt x="12575" y="5453"/>
                    <a:pt x="12493" y="5453"/>
                  </a:cubicBezTo>
                  <a:cubicBezTo>
                    <a:pt x="12329" y="5453"/>
                    <a:pt x="12170" y="5530"/>
                    <a:pt x="12069" y="5671"/>
                  </a:cubicBezTo>
                  <a:lnTo>
                    <a:pt x="117" y="22426"/>
                  </a:lnTo>
                  <a:cubicBezTo>
                    <a:pt x="30" y="22549"/>
                    <a:pt x="0" y="22704"/>
                    <a:pt x="35" y="22849"/>
                  </a:cubicBezTo>
                  <a:cubicBezTo>
                    <a:pt x="70" y="22996"/>
                    <a:pt x="166" y="23120"/>
                    <a:pt x="299" y="23190"/>
                  </a:cubicBezTo>
                  <a:lnTo>
                    <a:pt x="24458" y="35873"/>
                  </a:lnTo>
                  <a:lnTo>
                    <a:pt x="11672" y="53802"/>
                  </a:lnTo>
                  <a:cubicBezTo>
                    <a:pt x="11585" y="53925"/>
                    <a:pt x="11555" y="54078"/>
                    <a:pt x="11590" y="54225"/>
                  </a:cubicBezTo>
                  <a:cubicBezTo>
                    <a:pt x="11625" y="54370"/>
                    <a:pt x="11721" y="54494"/>
                    <a:pt x="11854" y="54564"/>
                  </a:cubicBezTo>
                  <a:lnTo>
                    <a:pt x="34321" y="66357"/>
                  </a:lnTo>
                  <a:cubicBezTo>
                    <a:pt x="34398" y="66398"/>
                    <a:pt x="34481" y="66418"/>
                    <a:pt x="34562" y="66418"/>
                  </a:cubicBezTo>
                  <a:cubicBezTo>
                    <a:pt x="34726" y="66418"/>
                    <a:pt x="34885" y="66340"/>
                    <a:pt x="34986" y="66200"/>
                  </a:cubicBezTo>
                  <a:lnTo>
                    <a:pt x="47854" y="48159"/>
                  </a:lnTo>
                  <a:lnTo>
                    <a:pt x="72145" y="60908"/>
                  </a:lnTo>
                  <a:cubicBezTo>
                    <a:pt x="72222" y="60948"/>
                    <a:pt x="72305" y="60967"/>
                    <a:pt x="72386" y="60967"/>
                  </a:cubicBezTo>
                  <a:cubicBezTo>
                    <a:pt x="72550" y="60967"/>
                    <a:pt x="72709" y="60891"/>
                    <a:pt x="72811" y="60749"/>
                  </a:cubicBezTo>
                  <a:lnTo>
                    <a:pt x="84761" y="43993"/>
                  </a:lnTo>
                  <a:cubicBezTo>
                    <a:pt x="84849" y="43870"/>
                    <a:pt x="84878" y="43717"/>
                    <a:pt x="84845" y="43570"/>
                  </a:cubicBezTo>
                  <a:cubicBezTo>
                    <a:pt x="84810" y="43424"/>
                    <a:pt x="84713" y="43300"/>
                    <a:pt x="84579" y="43230"/>
                  </a:cubicBezTo>
                  <a:lnTo>
                    <a:pt x="60556" y="30617"/>
                  </a:lnTo>
                  <a:lnTo>
                    <a:pt x="60418" y="30545"/>
                  </a:lnTo>
                  <a:lnTo>
                    <a:pt x="73208" y="12618"/>
                  </a:lnTo>
                  <a:cubicBezTo>
                    <a:pt x="73295" y="12495"/>
                    <a:pt x="73325" y="12342"/>
                    <a:pt x="73291" y="12195"/>
                  </a:cubicBezTo>
                  <a:cubicBezTo>
                    <a:pt x="73256" y="12048"/>
                    <a:pt x="73159" y="11925"/>
                    <a:pt x="73026" y="11855"/>
                  </a:cubicBezTo>
                  <a:lnTo>
                    <a:pt x="50556" y="61"/>
                  </a:lnTo>
                  <a:cubicBezTo>
                    <a:pt x="50478" y="20"/>
                    <a:pt x="50395" y="1"/>
                    <a:pt x="50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9"/>
            <p:cNvSpPr/>
            <p:nvPr/>
          </p:nvSpPr>
          <p:spPr>
            <a:xfrm>
              <a:off x="3151028" y="3656340"/>
              <a:ext cx="1666" cy="894"/>
            </a:xfrm>
            <a:custGeom>
              <a:rect b="b" l="l" r="r" t="t"/>
              <a:pathLst>
                <a:path extrusionOk="0" h="74" w="138">
                  <a:moveTo>
                    <a:pt x="0" y="1"/>
                  </a:moveTo>
                  <a:lnTo>
                    <a:pt x="138" y="7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9"/>
            <p:cNvSpPr/>
            <p:nvPr/>
          </p:nvSpPr>
          <p:spPr>
            <a:xfrm>
              <a:off x="3145776" y="3667774"/>
              <a:ext cx="217" cy="121"/>
            </a:xfrm>
            <a:custGeom>
              <a:rect b="b" l="l" r="r" t="t"/>
              <a:pathLst>
                <a:path extrusionOk="0" h="10" w="18">
                  <a:moveTo>
                    <a:pt x="18" y="1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4" name="Shape 584"/>
        <p:cNvGrpSpPr/>
        <p:nvPr/>
      </p:nvGrpSpPr>
      <p:grpSpPr>
        <a:xfrm>
          <a:off x="0" y="0"/>
          <a:ext cx="0" cy="0"/>
          <a:chOff x="0" y="0"/>
          <a:chExt cx="0" cy="0"/>
        </a:xfrm>
      </p:grpSpPr>
      <p:pic>
        <p:nvPicPr>
          <p:cNvPr id="585" name="Google Shape;585;p10"/>
          <p:cNvPicPr preferRelativeResize="0"/>
          <p:nvPr/>
        </p:nvPicPr>
        <p:blipFill rotWithShape="1">
          <a:blip r:embed="rId2">
            <a:alphaModFix amt="80000"/>
          </a:blip>
          <a:srcRect b="0" l="0" r="0" t="0"/>
          <a:stretch/>
        </p:blipFill>
        <p:spPr>
          <a:xfrm rot="10800000">
            <a:off x="0" y="0"/>
            <a:ext cx="9144000" cy="5143500"/>
          </a:xfrm>
          <a:prstGeom prst="rect">
            <a:avLst/>
          </a:prstGeom>
          <a:noFill/>
          <a:ln>
            <a:noFill/>
          </a:ln>
        </p:spPr>
      </p:pic>
      <p:sp>
        <p:nvSpPr>
          <p:cNvPr id="586" name="Google Shape;586;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587" name="Google Shape;587;p10"/>
          <p:cNvGrpSpPr/>
          <p:nvPr/>
        </p:nvGrpSpPr>
        <p:grpSpPr>
          <a:xfrm flipH="1" rot="10800000">
            <a:off x="8001009" y="4242999"/>
            <a:ext cx="1206206" cy="1129498"/>
            <a:chOff x="4724300" y="237925"/>
            <a:chExt cx="897475" cy="840400"/>
          </a:xfrm>
        </p:grpSpPr>
        <p:sp>
          <p:nvSpPr>
            <p:cNvPr id="588" name="Google Shape;588;p10"/>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0"/>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0"/>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0"/>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0"/>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0"/>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0"/>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0"/>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0"/>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0"/>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10"/>
          <p:cNvGrpSpPr/>
          <p:nvPr/>
        </p:nvGrpSpPr>
        <p:grpSpPr>
          <a:xfrm flipH="1">
            <a:off x="-304791" y="-100401"/>
            <a:ext cx="1206206" cy="1129498"/>
            <a:chOff x="4724300" y="237925"/>
            <a:chExt cx="897475" cy="840400"/>
          </a:xfrm>
        </p:grpSpPr>
        <p:sp>
          <p:nvSpPr>
            <p:cNvPr id="599" name="Google Shape;599;p10"/>
            <p:cNvSpPr/>
            <p:nvPr/>
          </p:nvSpPr>
          <p:spPr>
            <a:xfrm>
              <a:off x="5587600" y="855025"/>
              <a:ext cx="34175" cy="223300"/>
            </a:xfrm>
            <a:custGeom>
              <a:rect b="b" l="l" r="r" t="t"/>
              <a:pathLst>
                <a:path extrusionOk="0" h="8932" w="1367">
                  <a:moveTo>
                    <a:pt x="585" y="1"/>
                  </a:moveTo>
                  <a:lnTo>
                    <a:pt x="0" y="8881"/>
                  </a:lnTo>
                  <a:lnTo>
                    <a:pt x="781" y="8932"/>
                  </a:lnTo>
                  <a:lnTo>
                    <a:pt x="1367" y="53"/>
                  </a:lnTo>
                  <a:lnTo>
                    <a:pt x="5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0"/>
            <p:cNvSpPr/>
            <p:nvPr/>
          </p:nvSpPr>
          <p:spPr>
            <a:xfrm>
              <a:off x="5447350" y="838850"/>
              <a:ext cx="66675" cy="221550"/>
            </a:xfrm>
            <a:custGeom>
              <a:rect b="b" l="l" r="r" t="t"/>
              <a:pathLst>
                <a:path extrusionOk="0" h="8862" w="2667">
                  <a:moveTo>
                    <a:pt x="1901" y="1"/>
                  </a:moveTo>
                  <a:lnTo>
                    <a:pt x="1" y="8695"/>
                  </a:lnTo>
                  <a:lnTo>
                    <a:pt x="766" y="8862"/>
                  </a:lnTo>
                  <a:lnTo>
                    <a:pt x="2666" y="168"/>
                  </a:lnTo>
                  <a:lnTo>
                    <a:pt x="19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0"/>
            <p:cNvSpPr/>
            <p:nvPr/>
          </p:nvSpPr>
          <p:spPr>
            <a:xfrm>
              <a:off x="5312300" y="806075"/>
              <a:ext cx="97875" cy="214750"/>
            </a:xfrm>
            <a:custGeom>
              <a:rect b="b" l="l" r="r" t="t"/>
              <a:pathLst>
                <a:path extrusionOk="0" h="8590" w="3915">
                  <a:moveTo>
                    <a:pt x="3183" y="0"/>
                  </a:moveTo>
                  <a:lnTo>
                    <a:pt x="1" y="8308"/>
                  </a:lnTo>
                  <a:lnTo>
                    <a:pt x="731" y="8589"/>
                  </a:lnTo>
                  <a:lnTo>
                    <a:pt x="3915" y="280"/>
                  </a:lnTo>
                  <a:lnTo>
                    <a:pt x="3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0"/>
            <p:cNvSpPr/>
            <p:nvPr/>
          </p:nvSpPr>
          <p:spPr>
            <a:xfrm>
              <a:off x="5185000" y="758950"/>
              <a:ext cx="126875" cy="203150"/>
            </a:xfrm>
            <a:custGeom>
              <a:rect b="b" l="l" r="r" t="t"/>
              <a:pathLst>
                <a:path extrusionOk="0" h="8126" w="5075">
                  <a:moveTo>
                    <a:pt x="4392" y="1"/>
                  </a:moveTo>
                  <a:lnTo>
                    <a:pt x="0" y="7739"/>
                  </a:lnTo>
                  <a:lnTo>
                    <a:pt x="681" y="8125"/>
                  </a:lnTo>
                  <a:lnTo>
                    <a:pt x="5074" y="387"/>
                  </a:lnTo>
                  <a:lnTo>
                    <a:pt x="4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0"/>
            <p:cNvSpPr/>
            <p:nvPr/>
          </p:nvSpPr>
          <p:spPr>
            <a:xfrm>
              <a:off x="5068575" y="697475"/>
              <a:ext cx="152775" cy="187125"/>
            </a:xfrm>
            <a:custGeom>
              <a:rect b="b" l="l" r="r" t="t"/>
              <a:pathLst>
                <a:path extrusionOk="0" h="7485" w="6111">
                  <a:moveTo>
                    <a:pt x="5495" y="0"/>
                  </a:moveTo>
                  <a:lnTo>
                    <a:pt x="1" y="7001"/>
                  </a:lnTo>
                  <a:lnTo>
                    <a:pt x="618" y="7484"/>
                  </a:lnTo>
                  <a:lnTo>
                    <a:pt x="6111" y="484"/>
                  </a:lnTo>
                  <a:lnTo>
                    <a:pt x="5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0"/>
            <p:cNvSpPr/>
            <p:nvPr/>
          </p:nvSpPr>
          <p:spPr>
            <a:xfrm>
              <a:off x="4965150" y="623250"/>
              <a:ext cx="175250" cy="166950"/>
            </a:xfrm>
            <a:custGeom>
              <a:rect b="b" l="l" r="r" t="t"/>
              <a:pathLst>
                <a:path extrusionOk="0" h="6678" w="7010">
                  <a:moveTo>
                    <a:pt x="6472" y="1"/>
                  </a:moveTo>
                  <a:lnTo>
                    <a:pt x="0" y="6107"/>
                  </a:lnTo>
                  <a:lnTo>
                    <a:pt x="538" y="6677"/>
                  </a:lnTo>
                  <a:lnTo>
                    <a:pt x="7009" y="570"/>
                  </a:lnTo>
                  <a:lnTo>
                    <a:pt x="64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0"/>
            <p:cNvSpPr/>
            <p:nvPr/>
          </p:nvSpPr>
          <p:spPr>
            <a:xfrm>
              <a:off x="4876975" y="538650"/>
              <a:ext cx="193825" cy="143100"/>
            </a:xfrm>
            <a:custGeom>
              <a:rect b="b" l="l" r="r" t="t"/>
              <a:pathLst>
                <a:path extrusionOk="0" h="5724" w="7753">
                  <a:moveTo>
                    <a:pt x="7306" y="0"/>
                  </a:moveTo>
                  <a:lnTo>
                    <a:pt x="1" y="5080"/>
                  </a:lnTo>
                  <a:lnTo>
                    <a:pt x="448" y="5724"/>
                  </a:lnTo>
                  <a:lnTo>
                    <a:pt x="7753" y="643"/>
                  </a:lnTo>
                  <a:lnTo>
                    <a:pt x="73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0"/>
            <p:cNvSpPr/>
            <p:nvPr/>
          </p:nvSpPr>
          <p:spPr>
            <a:xfrm>
              <a:off x="4806875" y="444575"/>
              <a:ext cx="208200" cy="115950"/>
            </a:xfrm>
            <a:custGeom>
              <a:rect b="b" l="l" r="r" t="t"/>
              <a:pathLst>
                <a:path extrusionOk="0" h="4638" w="8328">
                  <a:moveTo>
                    <a:pt x="7981" y="1"/>
                  </a:moveTo>
                  <a:lnTo>
                    <a:pt x="0" y="3934"/>
                  </a:lnTo>
                  <a:lnTo>
                    <a:pt x="346" y="4638"/>
                  </a:lnTo>
                  <a:lnTo>
                    <a:pt x="8327" y="703"/>
                  </a:lnTo>
                  <a:lnTo>
                    <a:pt x="79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0"/>
            <p:cNvSpPr/>
            <p:nvPr/>
          </p:nvSpPr>
          <p:spPr>
            <a:xfrm>
              <a:off x="4754600" y="343750"/>
              <a:ext cx="217950" cy="86025"/>
            </a:xfrm>
            <a:custGeom>
              <a:rect b="b" l="l" r="r" t="t"/>
              <a:pathLst>
                <a:path extrusionOk="0" h="3441" w="8718">
                  <a:moveTo>
                    <a:pt x="8481" y="1"/>
                  </a:moveTo>
                  <a:lnTo>
                    <a:pt x="1" y="2694"/>
                  </a:lnTo>
                  <a:lnTo>
                    <a:pt x="238" y="3440"/>
                  </a:lnTo>
                  <a:lnTo>
                    <a:pt x="8718" y="747"/>
                  </a:lnTo>
                  <a:lnTo>
                    <a:pt x="84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0"/>
            <p:cNvSpPr/>
            <p:nvPr/>
          </p:nvSpPr>
          <p:spPr>
            <a:xfrm>
              <a:off x="4724300" y="237925"/>
              <a:ext cx="222800" cy="54175"/>
            </a:xfrm>
            <a:custGeom>
              <a:rect b="b" l="l" r="r" t="t"/>
              <a:pathLst>
                <a:path extrusionOk="0" h="2167" w="8912">
                  <a:moveTo>
                    <a:pt x="8788" y="1"/>
                  </a:moveTo>
                  <a:lnTo>
                    <a:pt x="1" y="1393"/>
                  </a:lnTo>
                  <a:lnTo>
                    <a:pt x="124" y="2167"/>
                  </a:lnTo>
                  <a:lnTo>
                    <a:pt x="8911" y="774"/>
                  </a:lnTo>
                  <a:lnTo>
                    <a:pt x="87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0"/>
          <p:cNvGrpSpPr/>
          <p:nvPr/>
        </p:nvGrpSpPr>
        <p:grpSpPr>
          <a:xfrm>
            <a:off x="8726100" y="316063"/>
            <a:ext cx="120500" cy="701375"/>
            <a:chOff x="1998150" y="1410575"/>
            <a:chExt cx="120500" cy="701375"/>
          </a:xfrm>
        </p:grpSpPr>
        <p:sp>
          <p:nvSpPr>
            <p:cNvPr id="610" name="Google Shape;610;p10"/>
            <p:cNvSpPr/>
            <p:nvPr/>
          </p:nvSpPr>
          <p:spPr>
            <a:xfrm>
              <a:off x="2093275" y="1410575"/>
              <a:ext cx="25375" cy="25325"/>
            </a:xfrm>
            <a:custGeom>
              <a:rect b="b" l="l" r="r" t="t"/>
              <a:pathLst>
                <a:path extrusionOk="0" h="1013" w="1015">
                  <a:moveTo>
                    <a:pt x="509" y="0"/>
                  </a:moveTo>
                  <a:cubicBezTo>
                    <a:pt x="229" y="0"/>
                    <a:pt x="1" y="226"/>
                    <a:pt x="1" y="506"/>
                  </a:cubicBezTo>
                  <a:cubicBezTo>
                    <a:pt x="1" y="785"/>
                    <a:pt x="228" y="1012"/>
                    <a:pt x="509" y="1012"/>
                  </a:cubicBezTo>
                  <a:cubicBezTo>
                    <a:pt x="788" y="1012"/>
                    <a:pt x="1014" y="785"/>
                    <a:pt x="1014" y="506"/>
                  </a:cubicBezTo>
                  <a:cubicBezTo>
                    <a:pt x="1014" y="226"/>
                    <a:pt x="787"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0"/>
            <p:cNvSpPr/>
            <p:nvPr/>
          </p:nvSpPr>
          <p:spPr>
            <a:xfrm>
              <a:off x="2093275" y="1507125"/>
              <a:ext cx="25375" cy="25350"/>
            </a:xfrm>
            <a:custGeom>
              <a:rect b="b" l="l" r="r" t="t"/>
              <a:pathLst>
                <a:path extrusionOk="0" h="1014" w="1015">
                  <a:moveTo>
                    <a:pt x="509" y="1"/>
                  </a:moveTo>
                  <a:cubicBezTo>
                    <a:pt x="229" y="1"/>
                    <a:pt x="1" y="227"/>
                    <a:pt x="1" y="507"/>
                  </a:cubicBezTo>
                  <a:cubicBezTo>
                    <a:pt x="1" y="786"/>
                    <a:pt x="228" y="1013"/>
                    <a:pt x="509" y="1013"/>
                  </a:cubicBezTo>
                  <a:cubicBezTo>
                    <a:pt x="788" y="1013"/>
                    <a:pt x="1014" y="786"/>
                    <a:pt x="1014" y="507"/>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0"/>
            <p:cNvSpPr/>
            <p:nvPr/>
          </p:nvSpPr>
          <p:spPr>
            <a:xfrm>
              <a:off x="2093275" y="16037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6"/>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0"/>
            <p:cNvSpPr/>
            <p:nvPr/>
          </p:nvSpPr>
          <p:spPr>
            <a:xfrm>
              <a:off x="2093275" y="1700275"/>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0"/>
            <p:cNvSpPr/>
            <p:nvPr/>
          </p:nvSpPr>
          <p:spPr>
            <a:xfrm>
              <a:off x="2093275" y="1796850"/>
              <a:ext cx="25375" cy="25375"/>
            </a:xfrm>
            <a:custGeom>
              <a:rect b="b" l="l" r="r" t="t"/>
              <a:pathLst>
                <a:path extrusionOk="0" h="1015" w="1015">
                  <a:moveTo>
                    <a:pt x="509" y="1"/>
                  </a:moveTo>
                  <a:cubicBezTo>
                    <a:pt x="229" y="1"/>
                    <a:pt x="1" y="228"/>
                    <a:pt x="1" y="508"/>
                  </a:cubicBezTo>
                  <a:cubicBezTo>
                    <a:pt x="1" y="787"/>
                    <a:pt x="228" y="1014"/>
                    <a:pt x="509" y="1014"/>
                  </a:cubicBezTo>
                  <a:cubicBezTo>
                    <a:pt x="788" y="1014"/>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0"/>
            <p:cNvSpPr/>
            <p:nvPr/>
          </p:nvSpPr>
          <p:spPr>
            <a:xfrm>
              <a:off x="2093275" y="1893450"/>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0"/>
            <p:cNvSpPr/>
            <p:nvPr/>
          </p:nvSpPr>
          <p:spPr>
            <a:xfrm>
              <a:off x="2093275" y="1990025"/>
              <a:ext cx="25375" cy="25350"/>
            </a:xfrm>
            <a:custGeom>
              <a:rect b="b" l="l" r="r" t="t"/>
              <a:pathLst>
                <a:path extrusionOk="0" h="1014" w="1015">
                  <a:moveTo>
                    <a:pt x="509" y="1"/>
                  </a:moveTo>
                  <a:cubicBezTo>
                    <a:pt x="229" y="1"/>
                    <a:pt x="1" y="227"/>
                    <a:pt x="1" y="506"/>
                  </a:cubicBezTo>
                  <a:cubicBezTo>
                    <a:pt x="1" y="786"/>
                    <a:pt x="228" y="1013"/>
                    <a:pt x="509" y="1013"/>
                  </a:cubicBezTo>
                  <a:cubicBezTo>
                    <a:pt x="788" y="1013"/>
                    <a:pt x="1014" y="786"/>
                    <a:pt x="1014" y="506"/>
                  </a:cubicBezTo>
                  <a:cubicBezTo>
                    <a:pt x="1014" y="227"/>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0"/>
            <p:cNvSpPr/>
            <p:nvPr/>
          </p:nvSpPr>
          <p:spPr>
            <a:xfrm>
              <a:off x="2093275" y="2086600"/>
              <a:ext cx="25375" cy="25350"/>
            </a:xfrm>
            <a:custGeom>
              <a:rect b="b" l="l" r="r" t="t"/>
              <a:pathLst>
                <a:path extrusionOk="0" h="1014" w="1015">
                  <a:moveTo>
                    <a:pt x="509" y="1"/>
                  </a:moveTo>
                  <a:cubicBezTo>
                    <a:pt x="229" y="1"/>
                    <a:pt x="1" y="228"/>
                    <a:pt x="1" y="508"/>
                  </a:cubicBezTo>
                  <a:cubicBezTo>
                    <a:pt x="1" y="787"/>
                    <a:pt x="228" y="1013"/>
                    <a:pt x="509" y="1013"/>
                  </a:cubicBezTo>
                  <a:cubicBezTo>
                    <a:pt x="788" y="1013"/>
                    <a:pt x="1014" y="787"/>
                    <a:pt x="1014" y="508"/>
                  </a:cubicBezTo>
                  <a:cubicBezTo>
                    <a:pt x="1014" y="228"/>
                    <a:pt x="787" y="1"/>
                    <a:pt x="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0"/>
            <p:cNvSpPr/>
            <p:nvPr/>
          </p:nvSpPr>
          <p:spPr>
            <a:xfrm>
              <a:off x="1998150" y="1410575"/>
              <a:ext cx="25325" cy="25325"/>
            </a:xfrm>
            <a:custGeom>
              <a:rect b="b" l="l" r="r" t="t"/>
              <a:pathLst>
                <a:path extrusionOk="0" h="1013" w="1013">
                  <a:moveTo>
                    <a:pt x="506" y="0"/>
                  </a:moveTo>
                  <a:cubicBezTo>
                    <a:pt x="226" y="0"/>
                    <a:pt x="0" y="226"/>
                    <a:pt x="0" y="506"/>
                  </a:cubicBezTo>
                  <a:cubicBezTo>
                    <a:pt x="0" y="785"/>
                    <a:pt x="226" y="1012"/>
                    <a:pt x="506" y="1012"/>
                  </a:cubicBezTo>
                  <a:cubicBezTo>
                    <a:pt x="785" y="1012"/>
                    <a:pt x="1012" y="785"/>
                    <a:pt x="1012" y="506"/>
                  </a:cubicBezTo>
                  <a:cubicBezTo>
                    <a:pt x="1012" y="226"/>
                    <a:pt x="785" y="0"/>
                    <a:pt x="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0"/>
            <p:cNvSpPr/>
            <p:nvPr/>
          </p:nvSpPr>
          <p:spPr>
            <a:xfrm>
              <a:off x="1998150" y="1507125"/>
              <a:ext cx="25325" cy="25350"/>
            </a:xfrm>
            <a:custGeom>
              <a:rect b="b" l="l" r="r" t="t"/>
              <a:pathLst>
                <a:path extrusionOk="0" h="1014" w="1013">
                  <a:moveTo>
                    <a:pt x="506" y="1"/>
                  </a:moveTo>
                  <a:cubicBezTo>
                    <a:pt x="226" y="1"/>
                    <a:pt x="0" y="227"/>
                    <a:pt x="0" y="507"/>
                  </a:cubicBezTo>
                  <a:cubicBezTo>
                    <a:pt x="0" y="786"/>
                    <a:pt x="226" y="1013"/>
                    <a:pt x="506" y="1013"/>
                  </a:cubicBezTo>
                  <a:cubicBezTo>
                    <a:pt x="785" y="1013"/>
                    <a:pt x="1012" y="786"/>
                    <a:pt x="1012" y="507"/>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0"/>
            <p:cNvSpPr/>
            <p:nvPr/>
          </p:nvSpPr>
          <p:spPr>
            <a:xfrm>
              <a:off x="1998150" y="16037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6"/>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0"/>
            <p:cNvSpPr/>
            <p:nvPr/>
          </p:nvSpPr>
          <p:spPr>
            <a:xfrm>
              <a:off x="1998150" y="1700275"/>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0"/>
            <p:cNvSpPr/>
            <p:nvPr/>
          </p:nvSpPr>
          <p:spPr>
            <a:xfrm>
              <a:off x="1998150" y="1796850"/>
              <a:ext cx="25325" cy="25375"/>
            </a:xfrm>
            <a:custGeom>
              <a:rect b="b" l="l" r="r" t="t"/>
              <a:pathLst>
                <a:path extrusionOk="0" h="1015" w="1013">
                  <a:moveTo>
                    <a:pt x="506" y="1"/>
                  </a:moveTo>
                  <a:cubicBezTo>
                    <a:pt x="226" y="1"/>
                    <a:pt x="0" y="228"/>
                    <a:pt x="0" y="508"/>
                  </a:cubicBezTo>
                  <a:cubicBezTo>
                    <a:pt x="0" y="787"/>
                    <a:pt x="226" y="1014"/>
                    <a:pt x="506" y="1014"/>
                  </a:cubicBezTo>
                  <a:cubicBezTo>
                    <a:pt x="785" y="1014"/>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0"/>
            <p:cNvSpPr/>
            <p:nvPr/>
          </p:nvSpPr>
          <p:spPr>
            <a:xfrm>
              <a:off x="1998150" y="1893450"/>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0"/>
            <p:cNvSpPr/>
            <p:nvPr/>
          </p:nvSpPr>
          <p:spPr>
            <a:xfrm>
              <a:off x="1998150" y="1990025"/>
              <a:ext cx="25325" cy="25350"/>
            </a:xfrm>
            <a:custGeom>
              <a:rect b="b" l="l" r="r" t="t"/>
              <a:pathLst>
                <a:path extrusionOk="0" h="1014" w="1013">
                  <a:moveTo>
                    <a:pt x="506" y="1"/>
                  </a:moveTo>
                  <a:cubicBezTo>
                    <a:pt x="226" y="1"/>
                    <a:pt x="0" y="227"/>
                    <a:pt x="0" y="506"/>
                  </a:cubicBezTo>
                  <a:cubicBezTo>
                    <a:pt x="0" y="786"/>
                    <a:pt x="226" y="1013"/>
                    <a:pt x="506" y="1013"/>
                  </a:cubicBezTo>
                  <a:cubicBezTo>
                    <a:pt x="785" y="1013"/>
                    <a:pt x="1012" y="786"/>
                    <a:pt x="1012" y="506"/>
                  </a:cubicBezTo>
                  <a:cubicBezTo>
                    <a:pt x="1012" y="227"/>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0"/>
            <p:cNvSpPr/>
            <p:nvPr/>
          </p:nvSpPr>
          <p:spPr>
            <a:xfrm>
              <a:off x="1998150" y="2086600"/>
              <a:ext cx="25325" cy="25350"/>
            </a:xfrm>
            <a:custGeom>
              <a:rect b="b" l="l" r="r" t="t"/>
              <a:pathLst>
                <a:path extrusionOk="0" h="1014" w="1013">
                  <a:moveTo>
                    <a:pt x="506" y="1"/>
                  </a:moveTo>
                  <a:cubicBezTo>
                    <a:pt x="226" y="1"/>
                    <a:pt x="0" y="228"/>
                    <a:pt x="0" y="508"/>
                  </a:cubicBezTo>
                  <a:cubicBezTo>
                    <a:pt x="0" y="787"/>
                    <a:pt x="226" y="1013"/>
                    <a:pt x="506" y="1013"/>
                  </a:cubicBezTo>
                  <a:cubicBezTo>
                    <a:pt x="785" y="1013"/>
                    <a:pt x="1012" y="787"/>
                    <a:pt x="1012" y="508"/>
                  </a:cubicBezTo>
                  <a:cubicBezTo>
                    <a:pt x="1012" y="228"/>
                    <a:pt x="785" y="1"/>
                    <a:pt x="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 name="Google Shape;626;p10"/>
          <p:cNvGrpSpPr/>
          <p:nvPr/>
        </p:nvGrpSpPr>
        <p:grpSpPr>
          <a:xfrm rot="-5400000">
            <a:off x="415188" y="4294550"/>
            <a:ext cx="627875" cy="627875"/>
            <a:chOff x="2231100" y="492175"/>
            <a:chExt cx="627875" cy="627875"/>
          </a:xfrm>
        </p:grpSpPr>
        <p:sp>
          <p:nvSpPr>
            <p:cNvPr id="627" name="Google Shape;627;p10"/>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0"/>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0"/>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0"/>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0"/>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0"/>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0"/>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3.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050" y="445025"/>
            <a:ext cx="77139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70" name="Shape 1070"/>
        <p:cNvGrpSpPr/>
        <p:nvPr/>
      </p:nvGrpSpPr>
      <p:grpSpPr>
        <a:xfrm>
          <a:off x="0" y="0"/>
          <a:ext cx="0" cy="0"/>
          <a:chOff x="0" y="0"/>
          <a:chExt cx="0" cy="0"/>
        </a:xfrm>
      </p:grpSpPr>
      <p:sp>
        <p:nvSpPr>
          <p:cNvPr id="1071" name="Google Shape;1071;p2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72" name="Google Shape;1072;p2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7" r:id="rId1"/>
    <p:sldLayoutId id="214748366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hyperlink" Target="https://www.freepik.com/free-vector/gradient-trendy-instagram-stories-template_44134774.htm/?utm_source=slidesgo_template&amp;utm_medium=referral-link&amp;utm_campaign=sg_resources&amp;utm_content=freepik"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hyperlink" Target="https://www.freepik.com/free-vector/gradient-trendy-poster-design-template_44134723.htm/?utm_source=slidesgo_template&amp;utm_medium=referral-link&amp;utm_campaign=sg_resources&amp;utm_content=freepik" TargetMode="External"/><Relationship Id="rId4" Type="http://schemas.openxmlformats.org/officeDocument/2006/relationships/hyperlink" Target="https://www.freepik.com/free-vector/gradient-rave-party-poster-design_40470290.htm/?utm_source=slidesgo_template&amp;utm_medium=referral-link&amp;utm_campaign=sg_resources&amp;utm_content=freepik"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hyperlink" Target="http://bit.ly/2PfT4lq" TargetMode="External"/><Relationship Id="rId4" Type="http://schemas.openxmlformats.org/officeDocument/2006/relationships/slide" Target="/ppt/slides/slide1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hyperlink" Target="http://bit.ly/2PfT4lq" TargetMode="External"/><Relationship Id="rId4" Type="http://schemas.openxmlformats.org/officeDocument/2006/relationships/slide" Target="/ppt/slides/slide1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hyperlink" Target="https://fonts.google.com/specimen/Raleway" TargetMode="External"/><Relationship Id="rId4" Type="http://schemas.openxmlformats.org/officeDocument/2006/relationships/hyperlink" Target="https://fonts.google.com/specimen/Nunito" TargetMode="External"/></Relationships>
</file>

<file path=ppt/slides/_rels/slide1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5.png"/><Relationship Id="rId14" Type="http://schemas.openxmlformats.org/officeDocument/2006/relationships/image" Target="../media/image3.png"/><Relationship Id="rId17" Type="http://schemas.openxmlformats.org/officeDocument/2006/relationships/image" Target="../media/image6.png"/><Relationship Id="rId16" Type="http://schemas.openxmlformats.org/officeDocument/2006/relationships/image" Target="../media/image4.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hyperlink" Target="https://bit.ly/2ZjL1pd"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hyperlink" Target="https://workspace.google.com/marketplace/app/icons_for_slides_docs/381578326502"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079" name="Shape 1079"/>
        <p:cNvGrpSpPr/>
        <p:nvPr/>
      </p:nvGrpSpPr>
      <p:grpSpPr>
        <a:xfrm>
          <a:off x="0" y="0"/>
          <a:ext cx="0" cy="0"/>
          <a:chOff x="0" y="0"/>
          <a:chExt cx="0" cy="0"/>
        </a:xfrm>
      </p:grpSpPr>
      <p:sp>
        <p:nvSpPr>
          <p:cNvPr id="1080" name="Google Shape;1080;p24"/>
          <p:cNvSpPr txBox="1"/>
          <p:nvPr>
            <p:ph type="ctrTitle"/>
          </p:nvPr>
        </p:nvSpPr>
        <p:spPr>
          <a:xfrm>
            <a:off x="841225" y="1411500"/>
            <a:ext cx="7461600" cy="163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Rules for Evaluating Derivatives</a:t>
            </a:r>
            <a:endParaRPr/>
          </a:p>
        </p:txBody>
      </p:sp>
      <p:sp>
        <p:nvSpPr>
          <p:cNvPr id="1081" name="Google Shape;1081;p24"/>
          <p:cNvSpPr txBox="1"/>
          <p:nvPr>
            <p:ph idx="1" type="subTitle"/>
          </p:nvPr>
        </p:nvSpPr>
        <p:spPr>
          <a:xfrm>
            <a:off x="2241550" y="3285000"/>
            <a:ext cx="4661100" cy="44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Part 2</a:t>
            </a:r>
            <a:endParaRPr/>
          </a:p>
        </p:txBody>
      </p:sp>
      <p:grpSp>
        <p:nvGrpSpPr>
          <p:cNvPr id="1082" name="Google Shape;1082;p24"/>
          <p:cNvGrpSpPr/>
          <p:nvPr/>
        </p:nvGrpSpPr>
        <p:grpSpPr>
          <a:xfrm rot="-5400000">
            <a:off x="324725" y="4258063"/>
            <a:ext cx="627875" cy="627875"/>
            <a:chOff x="2231100" y="492175"/>
            <a:chExt cx="627875" cy="627875"/>
          </a:xfrm>
        </p:grpSpPr>
        <p:sp>
          <p:nvSpPr>
            <p:cNvPr id="1083" name="Google Shape;1083;p24"/>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4"/>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4"/>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4"/>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4"/>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4"/>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4"/>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 name="Google Shape;1090;p24"/>
          <p:cNvGrpSpPr/>
          <p:nvPr/>
        </p:nvGrpSpPr>
        <p:grpSpPr>
          <a:xfrm>
            <a:off x="7194444" y="3836260"/>
            <a:ext cx="782801" cy="741888"/>
            <a:chOff x="2361300" y="3287550"/>
            <a:chExt cx="1085415" cy="1028686"/>
          </a:xfrm>
        </p:grpSpPr>
        <p:sp>
          <p:nvSpPr>
            <p:cNvPr id="1091" name="Google Shape;1091;p24"/>
            <p:cNvSpPr/>
            <p:nvPr/>
          </p:nvSpPr>
          <p:spPr>
            <a:xfrm>
              <a:off x="3135598" y="3429988"/>
              <a:ext cx="171550" cy="275612"/>
            </a:xfrm>
            <a:custGeom>
              <a:rect b="b" l="l" r="r" t="t"/>
              <a:pathLst>
                <a:path extrusionOk="0" h="22825" w="14207">
                  <a:moveTo>
                    <a:pt x="13640" y="0"/>
                  </a:moveTo>
                  <a:cubicBezTo>
                    <a:pt x="13476" y="0"/>
                    <a:pt x="13316" y="77"/>
                    <a:pt x="13215" y="218"/>
                  </a:cubicBezTo>
                  <a:lnTo>
                    <a:pt x="80" y="18630"/>
                  </a:lnTo>
                  <a:cubicBezTo>
                    <a:pt x="44" y="18682"/>
                    <a:pt x="17" y="18740"/>
                    <a:pt x="0" y="18800"/>
                  </a:cubicBezTo>
                  <a:lnTo>
                    <a:pt x="982" y="19158"/>
                  </a:lnTo>
                  <a:lnTo>
                    <a:pt x="12408" y="3142"/>
                  </a:lnTo>
                  <a:lnTo>
                    <a:pt x="8196" y="19073"/>
                  </a:lnTo>
                  <a:lnTo>
                    <a:pt x="5941" y="22374"/>
                  </a:lnTo>
                  <a:cubicBezTo>
                    <a:pt x="6172" y="22463"/>
                    <a:pt x="6205" y="22513"/>
                    <a:pt x="6433" y="22608"/>
                  </a:cubicBezTo>
                  <a:cubicBezTo>
                    <a:pt x="6533" y="22650"/>
                    <a:pt x="6697" y="22779"/>
                    <a:pt x="6797" y="22825"/>
                  </a:cubicBezTo>
                  <a:lnTo>
                    <a:pt x="9099" y="19601"/>
                  </a:lnTo>
                  <a:cubicBezTo>
                    <a:pt x="9135" y="19550"/>
                    <a:pt x="9162" y="19492"/>
                    <a:pt x="9179" y="19432"/>
                  </a:cubicBezTo>
                  <a:lnTo>
                    <a:pt x="14142" y="654"/>
                  </a:lnTo>
                  <a:cubicBezTo>
                    <a:pt x="14207" y="410"/>
                    <a:pt x="14088" y="157"/>
                    <a:pt x="13860" y="49"/>
                  </a:cubicBezTo>
                  <a:cubicBezTo>
                    <a:pt x="13790" y="16"/>
                    <a:pt x="13714" y="0"/>
                    <a:pt x="13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4"/>
            <p:cNvSpPr/>
            <p:nvPr/>
          </p:nvSpPr>
          <p:spPr>
            <a:xfrm>
              <a:off x="2361300" y="3555691"/>
              <a:ext cx="371681" cy="352892"/>
            </a:xfrm>
            <a:custGeom>
              <a:rect b="b" l="l" r="r" t="t"/>
              <a:pathLst>
                <a:path extrusionOk="0" h="29225" w="30781">
                  <a:moveTo>
                    <a:pt x="5866" y="1285"/>
                  </a:moveTo>
                  <a:lnTo>
                    <a:pt x="29607" y="13750"/>
                  </a:lnTo>
                  <a:lnTo>
                    <a:pt x="19007" y="27941"/>
                  </a:lnTo>
                  <a:lnTo>
                    <a:pt x="1173" y="19030"/>
                  </a:lnTo>
                  <a:lnTo>
                    <a:pt x="5866" y="1285"/>
                  </a:lnTo>
                  <a:close/>
                  <a:moveTo>
                    <a:pt x="5531" y="0"/>
                  </a:moveTo>
                  <a:cubicBezTo>
                    <a:pt x="5460" y="0"/>
                    <a:pt x="5388" y="15"/>
                    <a:pt x="5320" y="45"/>
                  </a:cubicBezTo>
                  <a:cubicBezTo>
                    <a:pt x="5176" y="108"/>
                    <a:pt x="5067" y="234"/>
                    <a:pt x="5027" y="388"/>
                  </a:cubicBezTo>
                  <a:lnTo>
                    <a:pt x="62" y="19164"/>
                  </a:lnTo>
                  <a:cubicBezTo>
                    <a:pt x="0" y="19399"/>
                    <a:pt x="108" y="19645"/>
                    <a:pt x="323" y="19758"/>
                  </a:cubicBezTo>
                  <a:lnTo>
                    <a:pt x="19101" y="29165"/>
                  </a:lnTo>
                  <a:cubicBezTo>
                    <a:pt x="19176" y="29204"/>
                    <a:pt x="19259" y="29224"/>
                    <a:pt x="19342" y="29224"/>
                  </a:cubicBezTo>
                  <a:cubicBezTo>
                    <a:pt x="19413" y="29224"/>
                    <a:pt x="19485" y="29209"/>
                    <a:pt x="19552" y="29180"/>
                  </a:cubicBezTo>
                  <a:cubicBezTo>
                    <a:pt x="19696" y="29117"/>
                    <a:pt x="19805" y="28990"/>
                    <a:pt x="19846" y="28838"/>
                  </a:cubicBezTo>
                  <a:lnTo>
                    <a:pt x="30719" y="13614"/>
                  </a:lnTo>
                  <a:cubicBezTo>
                    <a:pt x="30781" y="13379"/>
                    <a:pt x="30673" y="13133"/>
                    <a:pt x="30458" y="13020"/>
                  </a:cubicBezTo>
                  <a:lnTo>
                    <a:pt x="5772" y="59"/>
                  </a:lnTo>
                  <a:cubicBezTo>
                    <a:pt x="5697" y="20"/>
                    <a:pt x="5614" y="0"/>
                    <a:pt x="5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4"/>
            <p:cNvSpPr/>
            <p:nvPr/>
          </p:nvSpPr>
          <p:spPr>
            <a:xfrm>
              <a:off x="2930628" y="3854633"/>
              <a:ext cx="371765" cy="395818"/>
            </a:xfrm>
            <a:custGeom>
              <a:rect b="b" l="l" r="r" t="t"/>
              <a:pathLst>
                <a:path extrusionOk="0" h="32780" w="30788">
                  <a:moveTo>
                    <a:pt x="5866" y="1285"/>
                  </a:moveTo>
                  <a:lnTo>
                    <a:pt x="29614" y="13748"/>
                  </a:lnTo>
                  <a:lnTo>
                    <a:pt x="24920" y="31495"/>
                  </a:lnTo>
                  <a:lnTo>
                    <a:pt x="1175" y="19028"/>
                  </a:lnTo>
                  <a:lnTo>
                    <a:pt x="5866" y="1285"/>
                  </a:lnTo>
                  <a:close/>
                  <a:moveTo>
                    <a:pt x="5530" y="0"/>
                  </a:moveTo>
                  <a:cubicBezTo>
                    <a:pt x="5459" y="0"/>
                    <a:pt x="5388" y="15"/>
                    <a:pt x="5321" y="45"/>
                  </a:cubicBezTo>
                  <a:cubicBezTo>
                    <a:pt x="5175" y="108"/>
                    <a:pt x="5068" y="234"/>
                    <a:pt x="5027" y="387"/>
                  </a:cubicBezTo>
                  <a:lnTo>
                    <a:pt x="63" y="19163"/>
                  </a:lnTo>
                  <a:cubicBezTo>
                    <a:pt x="1" y="19399"/>
                    <a:pt x="108" y="19644"/>
                    <a:pt x="324" y="19757"/>
                  </a:cubicBezTo>
                  <a:lnTo>
                    <a:pt x="25013" y="32720"/>
                  </a:lnTo>
                  <a:cubicBezTo>
                    <a:pt x="25088" y="32759"/>
                    <a:pt x="25172" y="32779"/>
                    <a:pt x="25255" y="32779"/>
                  </a:cubicBezTo>
                  <a:cubicBezTo>
                    <a:pt x="25326" y="32779"/>
                    <a:pt x="25398" y="32764"/>
                    <a:pt x="25465" y="32735"/>
                  </a:cubicBezTo>
                  <a:cubicBezTo>
                    <a:pt x="25611" y="32671"/>
                    <a:pt x="25718" y="32545"/>
                    <a:pt x="25759" y="32393"/>
                  </a:cubicBezTo>
                  <a:lnTo>
                    <a:pt x="30726" y="13614"/>
                  </a:lnTo>
                  <a:cubicBezTo>
                    <a:pt x="30788" y="13378"/>
                    <a:pt x="30679" y="13133"/>
                    <a:pt x="30463" y="13020"/>
                  </a:cubicBezTo>
                  <a:lnTo>
                    <a:pt x="5772" y="59"/>
                  </a:lnTo>
                  <a:cubicBezTo>
                    <a:pt x="5696" y="20"/>
                    <a:pt x="5613" y="0"/>
                    <a:pt x="5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4"/>
            <p:cNvSpPr/>
            <p:nvPr/>
          </p:nvSpPr>
          <p:spPr>
            <a:xfrm>
              <a:off x="3228713" y="3808787"/>
              <a:ext cx="218002" cy="441667"/>
            </a:xfrm>
            <a:custGeom>
              <a:rect b="b" l="l" r="r" t="t"/>
              <a:pathLst>
                <a:path extrusionOk="0" h="36577" w="18054">
                  <a:moveTo>
                    <a:pt x="16254" y="3143"/>
                  </a:moveTo>
                  <a:lnTo>
                    <a:pt x="12044" y="19071"/>
                  </a:lnTo>
                  <a:lnTo>
                    <a:pt x="1799" y="33433"/>
                  </a:lnTo>
                  <a:lnTo>
                    <a:pt x="6012" y="17502"/>
                  </a:lnTo>
                  <a:lnTo>
                    <a:pt x="16254" y="3143"/>
                  </a:lnTo>
                  <a:close/>
                  <a:moveTo>
                    <a:pt x="17487" y="0"/>
                  </a:moveTo>
                  <a:cubicBezTo>
                    <a:pt x="17323" y="0"/>
                    <a:pt x="17163" y="78"/>
                    <a:pt x="17062" y="219"/>
                  </a:cubicBezTo>
                  <a:lnTo>
                    <a:pt x="5110" y="16976"/>
                  </a:lnTo>
                  <a:cubicBezTo>
                    <a:pt x="5074" y="17027"/>
                    <a:pt x="5047" y="17084"/>
                    <a:pt x="5031" y="17144"/>
                  </a:cubicBezTo>
                  <a:lnTo>
                    <a:pt x="65" y="35923"/>
                  </a:lnTo>
                  <a:cubicBezTo>
                    <a:pt x="0" y="36167"/>
                    <a:pt x="119" y="36420"/>
                    <a:pt x="346" y="36528"/>
                  </a:cubicBezTo>
                  <a:cubicBezTo>
                    <a:pt x="418" y="36560"/>
                    <a:pt x="493" y="36576"/>
                    <a:pt x="567" y="36576"/>
                  </a:cubicBezTo>
                  <a:cubicBezTo>
                    <a:pt x="731" y="36576"/>
                    <a:pt x="892" y="36499"/>
                    <a:pt x="991" y="36358"/>
                  </a:cubicBezTo>
                  <a:lnTo>
                    <a:pt x="12946" y="19598"/>
                  </a:lnTo>
                  <a:cubicBezTo>
                    <a:pt x="12982" y="19548"/>
                    <a:pt x="13009" y="19490"/>
                    <a:pt x="13025" y="19429"/>
                  </a:cubicBezTo>
                  <a:lnTo>
                    <a:pt x="17989" y="654"/>
                  </a:lnTo>
                  <a:cubicBezTo>
                    <a:pt x="18053" y="411"/>
                    <a:pt x="17935" y="157"/>
                    <a:pt x="17707" y="50"/>
                  </a:cubicBezTo>
                  <a:cubicBezTo>
                    <a:pt x="17636" y="16"/>
                    <a:pt x="17561" y="0"/>
                    <a:pt x="17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4"/>
            <p:cNvSpPr/>
            <p:nvPr/>
          </p:nvSpPr>
          <p:spPr>
            <a:xfrm>
              <a:off x="2772060" y="3854621"/>
              <a:ext cx="232214" cy="461615"/>
            </a:xfrm>
            <a:custGeom>
              <a:rect b="b" l="l" r="r" t="t"/>
              <a:pathLst>
                <a:path extrusionOk="0" h="38229" w="19231">
                  <a:moveTo>
                    <a:pt x="17432" y="3144"/>
                  </a:moveTo>
                  <a:lnTo>
                    <a:pt x="13220" y="19072"/>
                  </a:lnTo>
                  <a:lnTo>
                    <a:pt x="1800" y="35085"/>
                  </a:lnTo>
                  <a:lnTo>
                    <a:pt x="6010" y="19156"/>
                  </a:lnTo>
                  <a:lnTo>
                    <a:pt x="17432" y="3144"/>
                  </a:lnTo>
                  <a:close/>
                  <a:moveTo>
                    <a:pt x="18663" y="1"/>
                  </a:moveTo>
                  <a:cubicBezTo>
                    <a:pt x="18499" y="1"/>
                    <a:pt x="18339" y="78"/>
                    <a:pt x="18240" y="219"/>
                  </a:cubicBezTo>
                  <a:lnTo>
                    <a:pt x="5108" y="18629"/>
                  </a:lnTo>
                  <a:cubicBezTo>
                    <a:pt x="5072" y="18680"/>
                    <a:pt x="5045" y="18738"/>
                    <a:pt x="5029" y="18799"/>
                  </a:cubicBezTo>
                  <a:lnTo>
                    <a:pt x="65" y="37574"/>
                  </a:lnTo>
                  <a:cubicBezTo>
                    <a:pt x="1" y="37818"/>
                    <a:pt x="119" y="38072"/>
                    <a:pt x="347" y="38179"/>
                  </a:cubicBezTo>
                  <a:cubicBezTo>
                    <a:pt x="418" y="38212"/>
                    <a:pt x="494" y="38228"/>
                    <a:pt x="568" y="38228"/>
                  </a:cubicBezTo>
                  <a:cubicBezTo>
                    <a:pt x="732" y="38228"/>
                    <a:pt x="891" y="38150"/>
                    <a:pt x="992" y="38010"/>
                  </a:cubicBezTo>
                  <a:lnTo>
                    <a:pt x="14122" y="19599"/>
                  </a:lnTo>
                  <a:cubicBezTo>
                    <a:pt x="14158" y="19548"/>
                    <a:pt x="14185" y="19491"/>
                    <a:pt x="14201" y="19431"/>
                  </a:cubicBezTo>
                  <a:lnTo>
                    <a:pt x="19166" y="654"/>
                  </a:lnTo>
                  <a:cubicBezTo>
                    <a:pt x="19231" y="412"/>
                    <a:pt x="19111" y="157"/>
                    <a:pt x="18885" y="51"/>
                  </a:cubicBezTo>
                  <a:cubicBezTo>
                    <a:pt x="18814" y="17"/>
                    <a:pt x="18738" y="1"/>
                    <a:pt x="18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4"/>
            <p:cNvSpPr/>
            <p:nvPr/>
          </p:nvSpPr>
          <p:spPr>
            <a:xfrm>
              <a:off x="2500780" y="3934515"/>
              <a:ext cx="344922" cy="381715"/>
            </a:xfrm>
            <a:custGeom>
              <a:rect b="b" l="l" r="r" t="t"/>
              <a:pathLst>
                <a:path extrusionOk="0" h="31612" w="28565">
                  <a:moveTo>
                    <a:pt x="5870" y="1286"/>
                  </a:moveTo>
                  <a:lnTo>
                    <a:pt x="27392" y="12582"/>
                  </a:lnTo>
                  <a:lnTo>
                    <a:pt x="22700" y="30327"/>
                  </a:lnTo>
                  <a:lnTo>
                    <a:pt x="1174" y="19026"/>
                  </a:lnTo>
                  <a:lnTo>
                    <a:pt x="5870" y="1286"/>
                  </a:lnTo>
                  <a:close/>
                  <a:moveTo>
                    <a:pt x="5532" y="1"/>
                  </a:moveTo>
                  <a:cubicBezTo>
                    <a:pt x="5462" y="1"/>
                    <a:pt x="5390" y="15"/>
                    <a:pt x="5323" y="44"/>
                  </a:cubicBezTo>
                  <a:cubicBezTo>
                    <a:pt x="5179" y="109"/>
                    <a:pt x="5071" y="235"/>
                    <a:pt x="5031" y="388"/>
                  </a:cubicBezTo>
                  <a:lnTo>
                    <a:pt x="62" y="19161"/>
                  </a:lnTo>
                  <a:cubicBezTo>
                    <a:pt x="0" y="19397"/>
                    <a:pt x="109" y="19643"/>
                    <a:pt x="323" y="19755"/>
                  </a:cubicBezTo>
                  <a:lnTo>
                    <a:pt x="22795" y="31551"/>
                  </a:lnTo>
                  <a:cubicBezTo>
                    <a:pt x="22870" y="31591"/>
                    <a:pt x="22954" y="31611"/>
                    <a:pt x="23036" y="31611"/>
                  </a:cubicBezTo>
                  <a:lnTo>
                    <a:pt x="23037" y="31611"/>
                  </a:lnTo>
                  <a:cubicBezTo>
                    <a:pt x="23107" y="31611"/>
                    <a:pt x="23178" y="31597"/>
                    <a:pt x="23246" y="31567"/>
                  </a:cubicBezTo>
                  <a:cubicBezTo>
                    <a:pt x="23391" y="31502"/>
                    <a:pt x="23499" y="31377"/>
                    <a:pt x="23539" y="31224"/>
                  </a:cubicBezTo>
                  <a:lnTo>
                    <a:pt x="28503" y="12447"/>
                  </a:lnTo>
                  <a:cubicBezTo>
                    <a:pt x="28565" y="12213"/>
                    <a:pt x="28457" y="11967"/>
                    <a:pt x="28241" y="11853"/>
                  </a:cubicBezTo>
                  <a:lnTo>
                    <a:pt x="5776" y="60"/>
                  </a:lnTo>
                  <a:cubicBezTo>
                    <a:pt x="5700" y="21"/>
                    <a:pt x="5616" y="1"/>
                    <a:pt x="5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4"/>
            <p:cNvSpPr/>
            <p:nvPr/>
          </p:nvSpPr>
          <p:spPr>
            <a:xfrm>
              <a:off x="2421538" y="3287550"/>
              <a:ext cx="1024914" cy="802009"/>
            </a:xfrm>
            <a:custGeom>
              <a:rect b="b" l="l" r="r" t="t"/>
              <a:pathLst>
                <a:path extrusionOk="0" h="66419" w="84879">
                  <a:moveTo>
                    <a:pt x="50474" y="1194"/>
                  </a:moveTo>
                  <a:lnTo>
                    <a:pt x="72015" y="12500"/>
                  </a:lnTo>
                  <a:lnTo>
                    <a:pt x="59225" y="30426"/>
                  </a:lnTo>
                  <a:cubicBezTo>
                    <a:pt x="59138" y="30549"/>
                    <a:pt x="59108" y="30702"/>
                    <a:pt x="59142" y="30849"/>
                  </a:cubicBezTo>
                  <a:cubicBezTo>
                    <a:pt x="59177" y="30996"/>
                    <a:pt x="59274" y="31120"/>
                    <a:pt x="59407" y="31190"/>
                  </a:cubicBezTo>
                  <a:lnTo>
                    <a:pt x="59983" y="31491"/>
                  </a:lnTo>
                  <a:lnTo>
                    <a:pt x="60001" y="31501"/>
                  </a:lnTo>
                  <a:lnTo>
                    <a:pt x="83568" y="43874"/>
                  </a:lnTo>
                  <a:lnTo>
                    <a:pt x="72226" y="59776"/>
                  </a:lnTo>
                  <a:lnTo>
                    <a:pt x="47936" y="47026"/>
                  </a:lnTo>
                  <a:cubicBezTo>
                    <a:pt x="47858" y="46986"/>
                    <a:pt x="47775" y="46967"/>
                    <a:pt x="47693" y="46967"/>
                  </a:cubicBezTo>
                  <a:cubicBezTo>
                    <a:pt x="47530" y="46967"/>
                    <a:pt x="47371" y="47044"/>
                    <a:pt x="47271" y="47185"/>
                  </a:cubicBezTo>
                  <a:lnTo>
                    <a:pt x="34403" y="65226"/>
                  </a:lnTo>
                  <a:lnTo>
                    <a:pt x="12866" y="53921"/>
                  </a:lnTo>
                  <a:lnTo>
                    <a:pt x="25651" y="35991"/>
                  </a:lnTo>
                  <a:cubicBezTo>
                    <a:pt x="25738" y="35869"/>
                    <a:pt x="25768" y="35715"/>
                    <a:pt x="25733" y="35569"/>
                  </a:cubicBezTo>
                  <a:cubicBezTo>
                    <a:pt x="25698" y="35423"/>
                    <a:pt x="25602" y="35299"/>
                    <a:pt x="25469" y="35229"/>
                  </a:cubicBezTo>
                  <a:lnTo>
                    <a:pt x="1310" y="22545"/>
                  </a:lnTo>
                  <a:lnTo>
                    <a:pt x="12654" y="6645"/>
                  </a:lnTo>
                  <a:lnTo>
                    <a:pt x="36939" y="19393"/>
                  </a:lnTo>
                  <a:cubicBezTo>
                    <a:pt x="37015" y="19433"/>
                    <a:pt x="37098" y="19452"/>
                    <a:pt x="37180" y="19452"/>
                  </a:cubicBezTo>
                  <a:cubicBezTo>
                    <a:pt x="37344" y="19452"/>
                    <a:pt x="37504" y="19376"/>
                    <a:pt x="37604" y="19235"/>
                  </a:cubicBezTo>
                  <a:lnTo>
                    <a:pt x="50474" y="1194"/>
                  </a:lnTo>
                  <a:close/>
                  <a:moveTo>
                    <a:pt x="50313" y="1"/>
                  </a:moveTo>
                  <a:cubicBezTo>
                    <a:pt x="50150" y="1"/>
                    <a:pt x="49991" y="79"/>
                    <a:pt x="49890" y="220"/>
                  </a:cubicBezTo>
                  <a:lnTo>
                    <a:pt x="37021" y="18260"/>
                  </a:lnTo>
                  <a:lnTo>
                    <a:pt x="12735" y="5512"/>
                  </a:lnTo>
                  <a:cubicBezTo>
                    <a:pt x="12658" y="5472"/>
                    <a:pt x="12575" y="5453"/>
                    <a:pt x="12493" y="5453"/>
                  </a:cubicBezTo>
                  <a:cubicBezTo>
                    <a:pt x="12329" y="5453"/>
                    <a:pt x="12170" y="5530"/>
                    <a:pt x="12069" y="5671"/>
                  </a:cubicBezTo>
                  <a:lnTo>
                    <a:pt x="117" y="22426"/>
                  </a:lnTo>
                  <a:cubicBezTo>
                    <a:pt x="30" y="22549"/>
                    <a:pt x="0" y="22704"/>
                    <a:pt x="35" y="22849"/>
                  </a:cubicBezTo>
                  <a:cubicBezTo>
                    <a:pt x="70" y="22996"/>
                    <a:pt x="166" y="23120"/>
                    <a:pt x="299" y="23190"/>
                  </a:cubicBezTo>
                  <a:lnTo>
                    <a:pt x="24458" y="35873"/>
                  </a:lnTo>
                  <a:lnTo>
                    <a:pt x="11672" y="53802"/>
                  </a:lnTo>
                  <a:cubicBezTo>
                    <a:pt x="11585" y="53925"/>
                    <a:pt x="11555" y="54078"/>
                    <a:pt x="11590" y="54225"/>
                  </a:cubicBezTo>
                  <a:cubicBezTo>
                    <a:pt x="11625" y="54370"/>
                    <a:pt x="11721" y="54494"/>
                    <a:pt x="11854" y="54564"/>
                  </a:cubicBezTo>
                  <a:lnTo>
                    <a:pt x="34321" y="66357"/>
                  </a:lnTo>
                  <a:cubicBezTo>
                    <a:pt x="34398" y="66398"/>
                    <a:pt x="34481" y="66418"/>
                    <a:pt x="34562" y="66418"/>
                  </a:cubicBezTo>
                  <a:cubicBezTo>
                    <a:pt x="34726" y="66418"/>
                    <a:pt x="34885" y="66340"/>
                    <a:pt x="34986" y="66200"/>
                  </a:cubicBezTo>
                  <a:lnTo>
                    <a:pt x="47854" y="48159"/>
                  </a:lnTo>
                  <a:lnTo>
                    <a:pt x="72145" y="60908"/>
                  </a:lnTo>
                  <a:cubicBezTo>
                    <a:pt x="72222" y="60948"/>
                    <a:pt x="72305" y="60967"/>
                    <a:pt x="72386" y="60967"/>
                  </a:cubicBezTo>
                  <a:cubicBezTo>
                    <a:pt x="72550" y="60967"/>
                    <a:pt x="72709" y="60891"/>
                    <a:pt x="72811" y="60749"/>
                  </a:cubicBezTo>
                  <a:lnTo>
                    <a:pt x="84761" y="43993"/>
                  </a:lnTo>
                  <a:cubicBezTo>
                    <a:pt x="84849" y="43870"/>
                    <a:pt x="84878" y="43717"/>
                    <a:pt x="84845" y="43570"/>
                  </a:cubicBezTo>
                  <a:cubicBezTo>
                    <a:pt x="84810" y="43424"/>
                    <a:pt x="84713" y="43300"/>
                    <a:pt x="84579" y="43230"/>
                  </a:cubicBezTo>
                  <a:lnTo>
                    <a:pt x="60556" y="30617"/>
                  </a:lnTo>
                  <a:lnTo>
                    <a:pt x="60418" y="30545"/>
                  </a:lnTo>
                  <a:lnTo>
                    <a:pt x="73208" y="12618"/>
                  </a:lnTo>
                  <a:cubicBezTo>
                    <a:pt x="73295" y="12495"/>
                    <a:pt x="73325" y="12342"/>
                    <a:pt x="73291" y="12195"/>
                  </a:cubicBezTo>
                  <a:cubicBezTo>
                    <a:pt x="73256" y="12048"/>
                    <a:pt x="73159" y="11925"/>
                    <a:pt x="73026" y="11855"/>
                  </a:cubicBezTo>
                  <a:lnTo>
                    <a:pt x="50556" y="61"/>
                  </a:lnTo>
                  <a:cubicBezTo>
                    <a:pt x="50478" y="20"/>
                    <a:pt x="50395" y="1"/>
                    <a:pt x="50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4"/>
            <p:cNvSpPr/>
            <p:nvPr/>
          </p:nvSpPr>
          <p:spPr>
            <a:xfrm>
              <a:off x="3151028" y="3656340"/>
              <a:ext cx="1666" cy="894"/>
            </a:xfrm>
            <a:custGeom>
              <a:rect b="b" l="l" r="r" t="t"/>
              <a:pathLst>
                <a:path extrusionOk="0" h="74" w="138">
                  <a:moveTo>
                    <a:pt x="0" y="1"/>
                  </a:moveTo>
                  <a:lnTo>
                    <a:pt x="138" y="7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4"/>
            <p:cNvSpPr/>
            <p:nvPr/>
          </p:nvSpPr>
          <p:spPr>
            <a:xfrm>
              <a:off x="3145776" y="3667774"/>
              <a:ext cx="217" cy="121"/>
            </a:xfrm>
            <a:custGeom>
              <a:rect b="b" l="l" r="r" t="t"/>
              <a:pathLst>
                <a:path extrusionOk="0" h="10" w="18">
                  <a:moveTo>
                    <a:pt x="18" y="1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5" name="Shape 1175"/>
        <p:cNvGrpSpPr/>
        <p:nvPr/>
      </p:nvGrpSpPr>
      <p:grpSpPr>
        <a:xfrm>
          <a:off x="0" y="0"/>
          <a:ext cx="0" cy="0"/>
          <a:chOff x="0" y="0"/>
          <a:chExt cx="0" cy="0"/>
        </a:xfrm>
      </p:grpSpPr>
      <p:sp>
        <p:nvSpPr>
          <p:cNvPr id="1176" name="Google Shape;117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Quotient and chain rule</a:t>
            </a:r>
            <a:endParaRPr/>
          </a:p>
        </p:txBody>
      </p:sp>
      <p:sp>
        <p:nvSpPr>
          <p:cNvPr id="1177" name="Google Shape;1177;p33"/>
          <p:cNvSpPr txBox="1"/>
          <p:nvPr>
            <p:ph idx="4294967295" type="subTitle"/>
          </p:nvPr>
        </p:nvSpPr>
        <p:spPr>
          <a:xfrm>
            <a:off x="900925" y="1611600"/>
            <a:ext cx="6749700" cy="259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a:t>
            </a:r>
            <a:r>
              <a:rPr b="1" lang="en"/>
              <a:t>f(x)</a:t>
            </a:r>
            <a:r>
              <a:rPr lang="en"/>
              <a:t> is </a:t>
            </a:r>
            <a:r>
              <a:rPr b="1" lang="en"/>
              <a:t>x</a:t>
            </a:r>
            <a:r>
              <a:rPr b="1" baseline="30000" lang="en"/>
              <a:t>2</a:t>
            </a:r>
            <a:r>
              <a:rPr lang="en"/>
              <a:t>, the first part is taking the derivative of that, which is </a:t>
            </a:r>
            <a:r>
              <a:rPr b="1" lang="en"/>
              <a:t>2x</a:t>
            </a:r>
            <a:r>
              <a:rPr lang="en"/>
              <a:t> by power rule. Since </a:t>
            </a:r>
            <a:r>
              <a:rPr b="1" lang="en"/>
              <a:t>x is g(x)</a:t>
            </a:r>
            <a:r>
              <a:rPr lang="en"/>
              <a:t> in this case, it would translate to </a:t>
            </a:r>
            <a:r>
              <a:rPr b="1" lang="en"/>
              <a:t>2(x</a:t>
            </a:r>
            <a:r>
              <a:rPr b="1" baseline="30000" lang="en"/>
              <a:t>2</a:t>
            </a:r>
            <a:r>
              <a:rPr b="1" lang="en"/>
              <a:t> -7)</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would then multiply this by </a:t>
            </a:r>
            <a:r>
              <a:rPr b="1" lang="en"/>
              <a:t>g’(x)</a:t>
            </a:r>
            <a:r>
              <a:rPr lang="en"/>
              <a:t>, which would also be </a:t>
            </a:r>
            <a:r>
              <a:rPr b="1" lang="en"/>
              <a:t>2x</a:t>
            </a:r>
            <a:r>
              <a:rPr lang="en"/>
              <a:t> by power rule and because the derivative of a constant </a:t>
            </a:r>
            <a:r>
              <a:rPr b="1" lang="en"/>
              <a:t>(-7) is 0</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 our combined answer is </a:t>
            </a:r>
            <a:r>
              <a:rPr b="1" lang="en"/>
              <a:t>2(x</a:t>
            </a:r>
            <a:r>
              <a:rPr b="1" baseline="30000" lang="en"/>
              <a:t>2</a:t>
            </a:r>
            <a:r>
              <a:rPr b="1" lang="en"/>
              <a:t> -7) * 2x -&gt; 4x(x</a:t>
            </a:r>
            <a:r>
              <a:rPr b="1" baseline="30000" lang="en"/>
              <a:t>2</a:t>
            </a:r>
            <a:r>
              <a:rPr b="1" lang="en"/>
              <a:t> – 7)</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That is the quotient and chain rule!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 name="Shape 1181"/>
        <p:cNvGrpSpPr/>
        <p:nvPr/>
      </p:nvGrpSpPr>
      <p:grpSpPr>
        <a:xfrm>
          <a:off x="0" y="0"/>
          <a:ext cx="0" cy="0"/>
          <a:chOff x="0" y="0"/>
          <a:chExt cx="0" cy="0"/>
        </a:xfrm>
      </p:grpSpPr>
      <p:sp>
        <p:nvSpPr>
          <p:cNvPr id="1182" name="Google Shape;1182;p34"/>
          <p:cNvSpPr txBox="1"/>
          <p:nvPr>
            <p:ph type="ctrTitle"/>
          </p:nvPr>
        </p:nvSpPr>
        <p:spPr>
          <a:xfrm>
            <a:off x="2430000" y="535000"/>
            <a:ext cx="4284000" cy="98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r>
              <a:rPr lang="en"/>
              <a:t>!</a:t>
            </a:r>
            <a:endParaRPr/>
          </a:p>
        </p:txBody>
      </p:sp>
      <p:sp>
        <p:nvSpPr>
          <p:cNvPr id="1183" name="Google Shape;1183;p34"/>
          <p:cNvSpPr txBox="1"/>
          <p:nvPr>
            <p:ph idx="1" type="subTitle"/>
          </p:nvPr>
        </p:nvSpPr>
        <p:spPr>
          <a:xfrm>
            <a:off x="2425050" y="1479035"/>
            <a:ext cx="4293900" cy="1270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600">
                <a:solidFill>
                  <a:schemeClr val="dk1"/>
                </a:solidFill>
                <a:latin typeface="Raleway"/>
                <a:ea typeface="Raleway"/>
                <a:cs typeface="Raleway"/>
                <a:sym typeface="Raleway"/>
              </a:rPr>
              <a:t>Do you have any questions?</a:t>
            </a:r>
            <a:endParaRPr b="1" sz="1600">
              <a:solidFill>
                <a:schemeClr val="dk1"/>
              </a:solidFill>
              <a:latin typeface="Raleway"/>
              <a:ea typeface="Raleway"/>
              <a:cs typeface="Raleway"/>
              <a:sym typeface="Raleway"/>
            </a:endParaRPr>
          </a:p>
          <a:p>
            <a:pPr indent="0" lvl="0" marL="0" rtl="0" algn="ctr">
              <a:lnSpc>
                <a:spcPct val="115000"/>
              </a:lnSpc>
              <a:spcBef>
                <a:spcPts val="1000"/>
              </a:spcBef>
              <a:spcAft>
                <a:spcPts val="0"/>
              </a:spcAft>
              <a:buClr>
                <a:schemeClr val="dk1"/>
              </a:buClr>
              <a:buSzPts val="1100"/>
              <a:buFont typeface="Arial"/>
              <a:buNone/>
            </a:pPr>
            <a:r>
              <a:rPr lang="en">
                <a:solidFill>
                  <a:schemeClr val="dk1"/>
                </a:solidFill>
              </a:rPr>
              <a:t>youremail@freepik.com </a:t>
            </a:r>
            <a:endParaRPr>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en">
                <a:solidFill>
                  <a:schemeClr val="dk1"/>
                </a:solidFill>
              </a:rPr>
              <a:t>+91  620 421 838 </a:t>
            </a:r>
            <a:endParaRPr>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en">
                <a:solidFill>
                  <a:schemeClr val="dk1"/>
                </a:solidFill>
              </a:rPr>
              <a:t>yourwebsite.com</a:t>
            </a:r>
            <a:endParaRPr>
              <a:solidFill>
                <a:schemeClr val="dk1"/>
              </a:solidFill>
            </a:endParaRPr>
          </a:p>
        </p:txBody>
      </p:sp>
      <p:sp>
        <p:nvSpPr>
          <p:cNvPr id="1184" name="Google Shape;1184;p34"/>
          <p:cNvSpPr txBox="1"/>
          <p:nvPr/>
        </p:nvSpPr>
        <p:spPr>
          <a:xfrm>
            <a:off x="2430000" y="4193600"/>
            <a:ext cx="4284000" cy="3387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Nunito"/>
                <a:ea typeface="Nunito"/>
                <a:cs typeface="Nunito"/>
                <a:sym typeface="Nunito"/>
              </a:rPr>
              <a:t>Please keep this slide for attribution</a:t>
            </a:r>
            <a:endParaRPr sz="1000">
              <a:solidFill>
                <a:schemeClr val="dk1"/>
              </a:solidFill>
              <a:latin typeface="Nunito"/>
              <a:ea typeface="Nunito"/>
              <a:cs typeface="Nunito"/>
              <a:sym typeface="Nunito"/>
            </a:endParaRPr>
          </a:p>
        </p:txBody>
      </p:sp>
      <p:grpSp>
        <p:nvGrpSpPr>
          <p:cNvPr id="1185" name="Google Shape;1185;p34"/>
          <p:cNvGrpSpPr/>
          <p:nvPr/>
        </p:nvGrpSpPr>
        <p:grpSpPr>
          <a:xfrm>
            <a:off x="3748239" y="2936970"/>
            <a:ext cx="1647521" cy="387661"/>
            <a:chOff x="3748239" y="3014670"/>
            <a:chExt cx="1647521" cy="387661"/>
          </a:xfrm>
        </p:grpSpPr>
        <p:grpSp>
          <p:nvGrpSpPr>
            <p:cNvPr id="1186" name="Google Shape;1186;p34"/>
            <p:cNvGrpSpPr/>
            <p:nvPr/>
          </p:nvGrpSpPr>
          <p:grpSpPr>
            <a:xfrm>
              <a:off x="4377567" y="3014670"/>
              <a:ext cx="387661" cy="387661"/>
              <a:chOff x="1379798" y="1723250"/>
              <a:chExt cx="397887" cy="397887"/>
            </a:xfrm>
          </p:grpSpPr>
          <p:sp>
            <p:nvSpPr>
              <p:cNvPr id="1187" name="Google Shape;1187;p3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34"/>
            <p:cNvGrpSpPr/>
            <p:nvPr/>
          </p:nvGrpSpPr>
          <p:grpSpPr>
            <a:xfrm>
              <a:off x="3748239" y="3014670"/>
              <a:ext cx="387641" cy="387661"/>
              <a:chOff x="864491" y="1723250"/>
              <a:chExt cx="397866" cy="397887"/>
            </a:xfrm>
          </p:grpSpPr>
          <p:sp>
            <p:nvSpPr>
              <p:cNvPr id="1192" name="Google Shape;1192;p3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 name="Google Shape;1195;p34"/>
            <p:cNvSpPr/>
            <p:nvPr/>
          </p:nvSpPr>
          <p:spPr>
            <a:xfrm>
              <a:off x="5006915" y="3049897"/>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34"/>
          <p:cNvGrpSpPr/>
          <p:nvPr/>
        </p:nvGrpSpPr>
        <p:grpSpPr>
          <a:xfrm rot="-5400000">
            <a:off x="980800" y="2842613"/>
            <a:ext cx="627875" cy="627875"/>
            <a:chOff x="2231100" y="492175"/>
            <a:chExt cx="627875" cy="627875"/>
          </a:xfrm>
        </p:grpSpPr>
        <p:sp>
          <p:nvSpPr>
            <p:cNvPr id="1197" name="Google Shape;1197;p34"/>
            <p:cNvSpPr/>
            <p:nvPr/>
          </p:nvSpPr>
          <p:spPr>
            <a:xfrm>
              <a:off x="2231100" y="910775"/>
              <a:ext cx="209325" cy="209275"/>
            </a:xfrm>
            <a:custGeom>
              <a:rect b="b" l="l" r="r" t="t"/>
              <a:pathLst>
                <a:path extrusionOk="0" h="8371" w="8373">
                  <a:moveTo>
                    <a:pt x="4186" y="1419"/>
                  </a:moveTo>
                  <a:cubicBezTo>
                    <a:pt x="4504" y="2963"/>
                    <a:pt x="5408" y="3867"/>
                    <a:pt x="6952" y="4185"/>
                  </a:cubicBezTo>
                  <a:cubicBezTo>
                    <a:pt x="5408" y="4503"/>
                    <a:pt x="4504" y="5407"/>
                    <a:pt x="4186" y="6951"/>
                  </a:cubicBezTo>
                  <a:cubicBezTo>
                    <a:pt x="3868" y="5407"/>
                    <a:pt x="2964" y="4504"/>
                    <a:pt x="1420" y="4186"/>
                  </a:cubicBezTo>
                  <a:cubicBezTo>
                    <a:pt x="2964" y="3867"/>
                    <a:pt x="3868" y="2963"/>
                    <a:pt x="4186" y="1419"/>
                  </a:cubicBezTo>
                  <a:close/>
                  <a:moveTo>
                    <a:pt x="4056" y="0"/>
                  </a:moveTo>
                  <a:cubicBezTo>
                    <a:pt x="4056" y="2805"/>
                    <a:pt x="2805" y="4055"/>
                    <a:pt x="0" y="4055"/>
                  </a:cubicBezTo>
                  <a:lnTo>
                    <a:pt x="0" y="4317"/>
                  </a:lnTo>
                  <a:cubicBezTo>
                    <a:pt x="2805" y="4317"/>
                    <a:pt x="4056" y="5568"/>
                    <a:pt x="4056" y="8371"/>
                  </a:cubicBezTo>
                  <a:lnTo>
                    <a:pt x="4317" y="8371"/>
                  </a:lnTo>
                  <a:cubicBezTo>
                    <a:pt x="4317" y="5568"/>
                    <a:pt x="5567" y="4317"/>
                    <a:pt x="8372" y="4317"/>
                  </a:cubicBezTo>
                  <a:lnTo>
                    <a:pt x="8372" y="4055"/>
                  </a:lnTo>
                  <a:cubicBezTo>
                    <a:pt x="5567" y="4055"/>
                    <a:pt x="4317" y="2805"/>
                    <a:pt x="43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4"/>
            <p:cNvSpPr/>
            <p:nvPr/>
          </p:nvSpPr>
          <p:spPr>
            <a:xfrm>
              <a:off x="2231100" y="701475"/>
              <a:ext cx="209325" cy="209325"/>
            </a:xfrm>
            <a:custGeom>
              <a:rect b="b" l="l" r="r" t="t"/>
              <a:pathLst>
                <a:path extrusionOk="0" h="8373" w="8373">
                  <a:moveTo>
                    <a:pt x="4186" y="1"/>
                  </a:moveTo>
                  <a:cubicBezTo>
                    <a:pt x="4186" y="2864"/>
                    <a:pt x="2865" y="4187"/>
                    <a:pt x="0" y="4187"/>
                  </a:cubicBezTo>
                  <a:cubicBezTo>
                    <a:pt x="2865" y="4187"/>
                    <a:pt x="4186" y="5508"/>
                    <a:pt x="4186" y="8372"/>
                  </a:cubicBezTo>
                  <a:cubicBezTo>
                    <a:pt x="4186" y="5508"/>
                    <a:pt x="5508" y="4187"/>
                    <a:pt x="8372" y="4187"/>
                  </a:cubicBezTo>
                  <a:cubicBezTo>
                    <a:pt x="5508" y="4187"/>
                    <a:pt x="4186" y="2864"/>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4"/>
            <p:cNvSpPr/>
            <p:nvPr/>
          </p:nvSpPr>
          <p:spPr>
            <a:xfrm>
              <a:off x="2231100" y="701475"/>
              <a:ext cx="209325" cy="209325"/>
            </a:xfrm>
            <a:custGeom>
              <a:rect b="b" l="l" r="r" t="t"/>
              <a:pathLst>
                <a:path extrusionOk="0" h="8373" w="8373">
                  <a:moveTo>
                    <a:pt x="4186" y="1419"/>
                  </a:moveTo>
                  <a:cubicBezTo>
                    <a:pt x="4504" y="2964"/>
                    <a:pt x="5408" y="3869"/>
                    <a:pt x="6952" y="4187"/>
                  </a:cubicBezTo>
                  <a:cubicBezTo>
                    <a:pt x="5408" y="4505"/>
                    <a:pt x="4504" y="5409"/>
                    <a:pt x="4186" y="6953"/>
                  </a:cubicBezTo>
                  <a:cubicBezTo>
                    <a:pt x="3868" y="5409"/>
                    <a:pt x="2964" y="4505"/>
                    <a:pt x="1420" y="4187"/>
                  </a:cubicBezTo>
                  <a:cubicBezTo>
                    <a:pt x="2964" y="3869"/>
                    <a:pt x="3868" y="2964"/>
                    <a:pt x="4186" y="1419"/>
                  </a:cubicBezTo>
                  <a:close/>
                  <a:moveTo>
                    <a:pt x="4056" y="1"/>
                  </a:moveTo>
                  <a:cubicBezTo>
                    <a:pt x="4056" y="2805"/>
                    <a:pt x="2805" y="4056"/>
                    <a:pt x="0" y="4056"/>
                  </a:cubicBezTo>
                  <a:lnTo>
                    <a:pt x="0" y="4317"/>
                  </a:lnTo>
                  <a:cubicBezTo>
                    <a:pt x="2805" y="4317"/>
                    <a:pt x="4056" y="5568"/>
                    <a:pt x="4056" y="8372"/>
                  </a:cubicBezTo>
                  <a:lnTo>
                    <a:pt x="4317" y="8372"/>
                  </a:lnTo>
                  <a:cubicBezTo>
                    <a:pt x="4317" y="5568"/>
                    <a:pt x="5567" y="4317"/>
                    <a:pt x="8372" y="4317"/>
                  </a:cubicBezTo>
                  <a:lnTo>
                    <a:pt x="8372" y="4056"/>
                  </a:lnTo>
                  <a:cubicBezTo>
                    <a:pt x="5567" y="4056"/>
                    <a:pt x="4317" y="2805"/>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4"/>
            <p:cNvSpPr/>
            <p:nvPr/>
          </p:nvSpPr>
          <p:spPr>
            <a:xfrm>
              <a:off x="2649675" y="492175"/>
              <a:ext cx="209300" cy="209325"/>
            </a:xfrm>
            <a:custGeom>
              <a:rect b="b" l="l" r="r" t="t"/>
              <a:pathLst>
                <a:path extrusionOk="0" h="8373" w="8372">
                  <a:moveTo>
                    <a:pt x="4187" y="1419"/>
                  </a:moveTo>
                  <a:cubicBezTo>
                    <a:pt x="4505" y="2965"/>
                    <a:pt x="5409" y="3869"/>
                    <a:pt x="6953" y="4187"/>
                  </a:cubicBezTo>
                  <a:cubicBezTo>
                    <a:pt x="5409" y="4503"/>
                    <a:pt x="4505" y="5408"/>
                    <a:pt x="4187" y="6953"/>
                  </a:cubicBezTo>
                  <a:cubicBezTo>
                    <a:pt x="3869" y="5409"/>
                    <a:pt x="2964" y="4505"/>
                    <a:pt x="1420" y="4187"/>
                  </a:cubicBezTo>
                  <a:cubicBezTo>
                    <a:pt x="2964" y="3869"/>
                    <a:pt x="3869" y="2965"/>
                    <a:pt x="4187" y="1419"/>
                  </a:cubicBezTo>
                  <a:close/>
                  <a:moveTo>
                    <a:pt x="4056" y="1"/>
                  </a:moveTo>
                  <a:cubicBezTo>
                    <a:pt x="4056" y="2806"/>
                    <a:pt x="2805" y="4055"/>
                    <a:pt x="1" y="4055"/>
                  </a:cubicBezTo>
                  <a:lnTo>
                    <a:pt x="1" y="4317"/>
                  </a:lnTo>
                  <a:cubicBezTo>
                    <a:pt x="2805" y="4317"/>
                    <a:pt x="4056" y="5568"/>
                    <a:pt x="4056" y="8373"/>
                  </a:cubicBezTo>
                  <a:lnTo>
                    <a:pt x="4317" y="8373"/>
                  </a:lnTo>
                  <a:cubicBezTo>
                    <a:pt x="4317" y="5568"/>
                    <a:pt x="5568" y="4317"/>
                    <a:pt x="8371" y="4317"/>
                  </a:cubicBezTo>
                  <a:lnTo>
                    <a:pt x="8371" y="4055"/>
                  </a:lnTo>
                  <a:cubicBezTo>
                    <a:pt x="5568"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4"/>
            <p:cNvSpPr/>
            <p:nvPr/>
          </p:nvSpPr>
          <p:spPr>
            <a:xfrm>
              <a:off x="2440400" y="492175"/>
              <a:ext cx="209300" cy="209325"/>
            </a:xfrm>
            <a:custGeom>
              <a:rect b="b" l="l" r="r" t="t"/>
              <a:pathLst>
                <a:path extrusionOk="0" h="8373" w="8372">
                  <a:moveTo>
                    <a:pt x="4186" y="1"/>
                  </a:moveTo>
                  <a:cubicBezTo>
                    <a:pt x="4186" y="2865"/>
                    <a:pt x="2863" y="4187"/>
                    <a:pt x="0" y="4187"/>
                  </a:cubicBezTo>
                  <a:cubicBezTo>
                    <a:pt x="2863" y="4187"/>
                    <a:pt x="4186" y="5508"/>
                    <a:pt x="4186" y="8373"/>
                  </a:cubicBezTo>
                  <a:cubicBezTo>
                    <a:pt x="4186" y="5508"/>
                    <a:pt x="5507" y="4187"/>
                    <a:pt x="8372" y="4187"/>
                  </a:cubicBezTo>
                  <a:cubicBezTo>
                    <a:pt x="5507" y="4187"/>
                    <a:pt x="4186" y="2865"/>
                    <a:pt x="4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4"/>
            <p:cNvSpPr/>
            <p:nvPr/>
          </p:nvSpPr>
          <p:spPr>
            <a:xfrm>
              <a:off x="2440400" y="492175"/>
              <a:ext cx="209300" cy="209325"/>
            </a:xfrm>
            <a:custGeom>
              <a:rect b="b" l="l" r="r" t="t"/>
              <a:pathLst>
                <a:path extrusionOk="0" h="8373" w="8372">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5" y="1"/>
                  </a:moveTo>
                  <a:cubicBezTo>
                    <a:pt x="4055" y="2806"/>
                    <a:pt x="2805" y="4055"/>
                    <a:pt x="0" y="4055"/>
                  </a:cubicBezTo>
                  <a:lnTo>
                    <a:pt x="0" y="4317"/>
                  </a:lnTo>
                  <a:cubicBezTo>
                    <a:pt x="2805" y="4317"/>
                    <a:pt x="4055" y="5568"/>
                    <a:pt x="4055" y="8373"/>
                  </a:cubicBezTo>
                  <a:lnTo>
                    <a:pt x="4316" y="8373"/>
                  </a:lnTo>
                  <a:cubicBezTo>
                    <a:pt x="4316" y="5568"/>
                    <a:pt x="5567" y="4317"/>
                    <a:pt x="8372" y="4317"/>
                  </a:cubicBezTo>
                  <a:lnTo>
                    <a:pt x="8372" y="4055"/>
                  </a:lnTo>
                  <a:cubicBezTo>
                    <a:pt x="5567" y="4055"/>
                    <a:pt x="4316" y="2806"/>
                    <a:pt x="43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4"/>
            <p:cNvSpPr/>
            <p:nvPr/>
          </p:nvSpPr>
          <p:spPr>
            <a:xfrm>
              <a:off x="2231100" y="492175"/>
              <a:ext cx="209325" cy="209325"/>
            </a:xfrm>
            <a:custGeom>
              <a:rect b="b" l="l" r="r" t="t"/>
              <a:pathLst>
                <a:path extrusionOk="0" h="8373" w="8373">
                  <a:moveTo>
                    <a:pt x="4186" y="1419"/>
                  </a:moveTo>
                  <a:cubicBezTo>
                    <a:pt x="4504" y="2963"/>
                    <a:pt x="5408" y="3868"/>
                    <a:pt x="6952" y="4186"/>
                  </a:cubicBezTo>
                  <a:cubicBezTo>
                    <a:pt x="5408" y="4505"/>
                    <a:pt x="4504" y="5408"/>
                    <a:pt x="4186" y="6953"/>
                  </a:cubicBezTo>
                  <a:cubicBezTo>
                    <a:pt x="3868" y="5409"/>
                    <a:pt x="2964" y="4505"/>
                    <a:pt x="1420" y="4187"/>
                  </a:cubicBezTo>
                  <a:cubicBezTo>
                    <a:pt x="2964" y="3868"/>
                    <a:pt x="3868" y="2965"/>
                    <a:pt x="4186" y="1419"/>
                  </a:cubicBezTo>
                  <a:close/>
                  <a:moveTo>
                    <a:pt x="4056" y="1"/>
                  </a:moveTo>
                  <a:cubicBezTo>
                    <a:pt x="4056" y="2806"/>
                    <a:pt x="2805" y="4055"/>
                    <a:pt x="0" y="4055"/>
                  </a:cubicBezTo>
                  <a:lnTo>
                    <a:pt x="0" y="4317"/>
                  </a:lnTo>
                  <a:cubicBezTo>
                    <a:pt x="2805" y="4317"/>
                    <a:pt x="4056" y="5568"/>
                    <a:pt x="4056" y="8373"/>
                  </a:cubicBezTo>
                  <a:lnTo>
                    <a:pt x="4317" y="8373"/>
                  </a:lnTo>
                  <a:cubicBezTo>
                    <a:pt x="4317" y="5568"/>
                    <a:pt x="5567" y="4317"/>
                    <a:pt x="8372" y="4317"/>
                  </a:cubicBezTo>
                  <a:lnTo>
                    <a:pt x="8372" y="4055"/>
                  </a:lnTo>
                  <a:cubicBezTo>
                    <a:pt x="5567" y="4055"/>
                    <a:pt x="4317" y="2806"/>
                    <a:pt x="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 name="Google Shape;1204;p34"/>
          <p:cNvGrpSpPr/>
          <p:nvPr/>
        </p:nvGrpSpPr>
        <p:grpSpPr>
          <a:xfrm>
            <a:off x="6898719" y="1196660"/>
            <a:ext cx="782801" cy="741888"/>
            <a:chOff x="2361300" y="3287550"/>
            <a:chExt cx="1085415" cy="1028686"/>
          </a:xfrm>
        </p:grpSpPr>
        <p:sp>
          <p:nvSpPr>
            <p:cNvPr id="1205" name="Google Shape;1205;p34"/>
            <p:cNvSpPr/>
            <p:nvPr/>
          </p:nvSpPr>
          <p:spPr>
            <a:xfrm>
              <a:off x="3135598" y="3429988"/>
              <a:ext cx="171550" cy="275612"/>
            </a:xfrm>
            <a:custGeom>
              <a:rect b="b" l="l" r="r" t="t"/>
              <a:pathLst>
                <a:path extrusionOk="0" h="22825" w="14207">
                  <a:moveTo>
                    <a:pt x="13640" y="0"/>
                  </a:moveTo>
                  <a:cubicBezTo>
                    <a:pt x="13476" y="0"/>
                    <a:pt x="13316" y="77"/>
                    <a:pt x="13215" y="218"/>
                  </a:cubicBezTo>
                  <a:lnTo>
                    <a:pt x="80" y="18630"/>
                  </a:lnTo>
                  <a:cubicBezTo>
                    <a:pt x="44" y="18682"/>
                    <a:pt x="17" y="18740"/>
                    <a:pt x="0" y="18800"/>
                  </a:cubicBezTo>
                  <a:lnTo>
                    <a:pt x="982" y="19158"/>
                  </a:lnTo>
                  <a:lnTo>
                    <a:pt x="12408" y="3142"/>
                  </a:lnTo>
                  <a:lnTo>
                    <a:pt x="8196" y="19073"/>
                  </a:lnTo>
                  <a:lnTo>
                    <a:pt x="5941" y="22374"/>
                  </a:lnTo>
                  <a:cubicBezTo>
                    <a:pt x="6172" y="22463"/>
                    <a:pt x="6205" y="22513"/>
                    <a:pt x="6433" y="22608"/>
                  </a:cubicBezTo>
                  <a:cubicBezTo>
                    <a:pt x="6533" y="22650"/>
                    <a:pt x="6697" y="22779"/>
                    <a:pt x="6797" y="22825"/>
                  </a:cubicBezTo>
                  <a:lnTo>
                    <a:pt x="9099" y="19601"/>
                  </a:lnTo>
                  <a:cubicBezTo>
                    <a:pt x="9135" y="19550"/>
                    <a:pt x="9162" y="19492"/>
                    <a:pt x="9179" y="19432"/>
                  </a:cubicBezTo>
                  <a:lnTo>
                    <a:pt x="14142" y="654"/>
                  </a:lnTo>
                  <a:cubicBezTo>
                    <a:pt x="14207" y="410"/>
                    <a:pt x="14088" y="157"/>
                    <a:pt x="13860" y="49"/>
                  </a:cubicBezTo>
                  <a:cubicBezTo>
                    <a:pt x="13790" y="16"/>
                    <a:pt x="13714" y="0"/>
                    <a:pt x="13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4"/>
            <p:cNvSpPr/>
            <p:nvPr/>
          </p:nvSpPr>
          <p:spPr>
            <a:xfrm>
              <a:off x="2361300" y="3555691"/>
              <a:ext cx="371681" cy="352892"/>
            </a:xfrm>
            <a:custGeom>
              <a:rect b="b" l="l" r="r" t="t"/>
              <a:pathLst>
                <a:path extrusionOk="0" h="29225" w="30781">
                  <a:moveTo>
                    <a:pt x="5866" y="1285"/>
                  </a:moveTo>
                  <a:lnTo>
                    <a:pt x="29607" y="13750"/>
                  </a:lnTo>
                  <a:lnTo>
                    <a:pt x="19007" y="27941"/>
                  </a:lnTo>
                  <a:lnTo>
                    <a:pt x="1173" y="19030"/>
                  </a:lnTo>
                  <a:lnTo>
                    <a:pt x="5866" y="1285"/>
                  </a:lnTo>
                  <a:close/>
                  <a:moveTo>
                    <a:pt x="5531" y="0"/>
                  </a:moveTo>
                  <a:cubicBezTo>
                    <a:pt x="5460" y="0"/>
                    <a:pt x="5388" y="15"/>
                    <a:pt x="5320" y="45"/>
                  </a:cubicBezTo>
                  <a:cubicBezTo>
                    <a:pt x="5176" y="108"/>
                    <a:pt x="5067" y="234"/>
                    <a:pt x="5027" y="388"/>
                  </a:cubicBezTo>
                  <a:lnTo>
                    <a:pt x="62" y="19164"/>
                  </a:lnTo>
                  <a:cubicBezTo>
                    <a:pt x="0" y="19399"/>
                    <a:pt x="108" y="19645"/>
                    <a:pt x="323" y="19758"/>
                  </a:cubicBezTo>
                  <a:lnTo>
                    <a:pt x="19101" y="29165"/>
                  </a:lnTo>
                  <a:cubicBezTo>
                    <a:pt x="19176" y="29204"/>
                    <a:pt x="19259" y="29224"/>
                    <a:pt x="19342" y="29224"/>
                  </a:cubicBezTo>
                  <a:cubicBezTo>
                    <a:pt x="19413" y="29224"/>
                    <a:pt x="19485" y="29209"/>
                    <a:pt x="19552" y="29180"/>
                  </a:cubicBezTo>
                  <a:cubicBezTo>
                    <a:pt x="19696" y="29117"/>
                    <a:pt x="19805" y="28990"/>
                    <a:pt x="19846" y="28838"/>
                  </a:cubicBezTo>
                  <a:lnTo>
                    <a:pt x="30719" y="13614"/>
                  </a:lnTo>
                  <a:cubicBezTo>
                    <a:pt x="30781" y="13379"/>
                    <a:pt x="30673" y="13133"/>
                    <a:pt x="30458" y="13020"/>
                  </a:cubicBezTo>
                  <a:lnTo>
                    <a:pt x="5772" y="59"/>
                  </a:lnTo>
                  <a:cubicBezTo>
                    <a:pt x="5697" y="20"/>
                    <a:pt x="5614" y="0"/>
                    <a:pt x="5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4"/>
            <p:cNvSpPr/>
            <p:nvPr/>
          </p:nvSpPr>
          <p:spPr>
            <a:xfrm>
              <a:off x="2930628" y="3854633"/>
              <a:ext cx="371765" cy="395818"/>
            </a:xfrm>
            <a:custGeom>
              <a:rect b="b" l="l" r="r" t="t"/>
              <a:pathLst>
                <a:path extrusionOk="0" h="32780" w="30788">
                  <a:moveTo>
                    <a:pt x="5866" y="1285"/>
                  </a:moveTo>
                  <a:lnTo>
                    <a:pt x="29614" y="13748"/>
                  </a:lnTo>
                  <a:lnTo>
                    <a:pt x="24920" y="31495"/>
                  </a:lnTo>
                  <a:lnTo>
                    <a:pt x="1175" y="19028"/>
                  </a:lnTo>
                  <a:lnTo>
                    <a:pt x="5866" y="1285"/>
                  </a:lnTo>
                  <a:close/>
                  <a:moveTo>
                    <a:pt x="5530" y="0"/>
                  </a:moveTo>
                  <a:cubicBezTo>
                    <a:pt x="5459" y="0"/>
                    <a:pt x="5388" y="15"/>
                    <a:pt x="5321" y="45"/>
                  </a:cubicBezTo>
                  <a:cubicBezTo>
                    <a:pt x="5175" y="108"/>
                    <a:pt x="5068" y="234"/>
                    <a:pt x="5027" y="387"/>
                  </a:cubicBezTo>
                  <a:lnTo>
                    <a:pt x="63" y="19163"/>
                  </a:lnTo>
                  <a:cubicBezTo>
                    <a:pt x="1" y="19399"/>
                    <a:pt x="108" y="19644"/>
                    <a:pt x="324" y="19757"/>
                  </a:cubicBezTo>
                  <a:lnTo>
                    <a:pt x="25013" y="32720"/>
                  </a:lnTo>
                  <a:cubicBezTo>
                    <a:pt x="25088" y="32759"/>
                    <a:pt x="25172" y="32779"/>
                    <a:pt x="25255" y="32779"/>
                  </a:cubicBezTo>
                  <a:cubicBezTo>
                    <a:pt x="25326" y="32779"/>
                    <a:pt x="25398" y="32764"/>
                    <a:pt x="25465" y="32735"/>
                  </a:cubicBezTo>
                  <a:cubicBezTo>
                    <a:pt x="25611" y="32671"/>
                    <a:pt x="25718" y="32545"/>
                    <a:pt x="25759" y="32393"/>
                  </a:cubicBezTo>
                  <a:lnTo>
                    <a:pt x="30726" y="13614"/>
                  </a:lnTo>
                  <a:cubicBezTo>
                    <a:pt x="30788" y="13378"/>
                    <a:pt x="30679" y="13133"/>
                    <a:pt x="30463" y="13020"/>
                  </a:cubicBezTo>
                  <a:lnTo>
                    <a:pt x="5772" y="59"/>
                  </a:lnTo>
                  <a:cubicBezTo>
                    <a:pt x="5696" y="20"/>
                    <a:pt x="5613" y="0"/>
                    <a:pt x="5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4"/>
            <p:cNvSpPr/>
            <p:nvPr/>
          </p:nvSpPr>
          <p:spPr>
            <a:xfrm>
              <a:off x="3228713" y="3808787"/>
              <a:ext cx="218002" cy="441667"/>
            </a:xfrm>
            <a:custGeom>
              <a:rect b="b" l="l" r="r" t="t"/>
              <a:pathLst>
                <a:path extrusionOk="0" h="36577" w="18054">
                  <a:moveTo>
                    <a:pt x="16254" y="3143"/>
                  </a:moveTo>
                  <a:lnTo>
                    <a:pt x="12044" y="19071"/>
                  </a:lnTo>
                  <a:lnTo>
                    <a:pt x="1799" y="33433"/>
                  </a:lnTo>
                  <a:lnTo>
                    <a:pt x="6012" y="17502"/>
                  </a:lnTo>
                  <a:lnTo>
                    <a:pt x="16254" y="3143"/>
                  </a:lnTo>
                  <a:close/>
                  <a:moveTo>
                    <a:pt x="17487" y="0"/>
                  </a:moveTo>
                  <a:cubicBezTo>
                    <a:pt x="17323" y="0"/>
                    <a:pt x="17163" y="78"/>
                    <a:pt x="17062" y="219"/>
                  </a:cubicBezTo>
                  <a:lnTo>
                    <a:pt x="5110" y="16976"/>
                  </a:lnTo>
                  <a:cubicBezTo>
                    <a:pt x="5074" y="17027"/>
                    <a:pt x="5047" y="17084"/>
                    <a:pt x="5031" y="17144"/>
                  </a:cubicBezTo>
                  <a:lnTo>
                    <a:pt x="65" y="35923"/>
                  </a:lnTo>
                  <a:cubicBezTo>
                    <a:pt x="0" y="36167"/>
                    <a:pt x="119" y="36420"/>
                    <a:pt x="346" y="36528"/>
                  </a:cubicBezTo>
                  <a:cubicBezTo>
                    <a:pt x="418" y="36560"/>
                    <a:pt x="493" y="36576"/>
                    <a:pt x="567" y="36576"/>
                  </a:cubicBezTo>
                  <a:cubicBezTo>
                    <a:pt x="731" y="36576"/>
                    <a:pt x="892" y="36499"/>
                    <a:pt x="991" y="36358"/>
                  </a:cubicBezTo>
                  <a:lnTo>
                    <a:pt x="12946" y="19598"/>
                  </a:lnTo>
                  <a:cubicBezTo>
                    <a:pt x="12982" y="19548"/>
                    <a:pt x="13009" y="19490"/>
                    <a:pt x="13025" y="19429"/>
                  </a:cubicBezTo>
                  <a:lnTo>
                    <a:pt x="17989" y="654"/>
                  </a:lnTo>
                  <a:cubicBezTo>
                    <a:pt x="18053" y="411"/>
                    <a:pt x="17935" y="157"/>
                    <a:pt x="17707" y="50"/>
                  </a:cubicBezTo>
                  <a:cubicBezTo>
                    <a:pt x="17636" y="16"/>
                    <a:pt x="17561" y="0"/>
                    <a:pt x="17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4"/>
            <p:cNvSpPr/>
            <p:nvPr/>
          </p:nvSpPr>
          <p:spPr>
            <a:xfrm>
              <a:off x="2772060" y="3854621"/>
              <a:ext cx="232214" cy="461615"/>
            </a:xfrm>
            <a:custGeom>
              <a:rect b="b" l="l" r="r" t="t"/>
              <a:pathLst>
                <a:path extrusionOk="0" h="38229" w="19231">
                  <a:moveTo>
                    <a:pt x="17432" y="3144"/>
                  </a:moveTo>
                  <a:lnTo>
                    <a:pt x="13220" y="19072"/>
                  </a:lnTo>
                  <a:lnTo>
                    <a:pt x="1800" y="35085"/>
                  </a:lnTo>
                  <a:lnTo>
                    <a:pt x="6010" y="19156"/>
                  </a:lnTo>
                  <a:lnTo>
                    <a:pt x="17432" y="3144"/>
                  </a:lnTo>
                  <a:close/>
                  <a:moveTo>
                    <a:pt x="18663" y="1"/>
                  </a:moveTo>
                  <a:cubicBezTo>
                    <a:pt x="18499" y="1"/>
                    <a:pt x="18339" y="78"/>
                    <a:pt x="18240" y="219"/>
                  </a:cubicBezTo>
                  <a:lnTo>
                    <a:pt x="5108" y="18629"/>
                  </a:lnTo>
                  <a:cubicBezTo>
                    <a:pt x="5072" y="18680"/>
                    <a:pt x="5045" y="18738"/>
                    <a:pt x="5029" y="18799"/>
                  </a:cubicBezTo>
                  <a:lnTo>
                    <a:pt x="65" y="37574"/>
                  </a:lnTo>
                  <a:cubicBezTo>
                    <a:pt x="1" y="37818"/>
                    <a:pt x="119" y="38072"/>
                    <a:pt x="347" y="38179"/>
                  </a:cubicBezTo>
                  <a:cubicBezTo>
                    <a:pt x="418" y="38212"/>
                    <a:pt x="494" y="38228"/>
                    <a:pt x="568" y="38228"/>
                  </a:cubicBezTo>
                  <a:cubicBezTo>
                    <a:pt x="732" y="38228"/>
                    <a:pt x="891" y="38150"/>
                    <a:pt x="992" y="38010"/>
                  </a:cubicBezTo>
                  <a:lnTo>
                    <a:pt x="14122" y="19599"/>
                  </a:lnTo>
                  <a:cubicBezTo>
                    <a:pt x="14158" y="19548"/>
                    <a:pt x="14185" y="19491"/>
                    <a:pt x="14201" y="19431"/>
                  </a:cubicBezTo>
                  <a:lnTo>
                    <a:pt x="19166" y="654"/>
                  </a:lnTo>
                  <a:cubicBezTo>
                    <a:pt x="19231" y="412"/>
                    <a:pt x="19111" y="157"/>
                    <a:pt x="18885" y="51"/>
                  </a:cubicBezTo>
                  <a:cubicBezTo>
                    <a:pt x="18814" y="17"/>
                    <a:pt x="18738" y="1"/>
                    <a:pt x="186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4"/>
            <p:cNvSpPr/>
            <p:nvPr/>
          </p:nvSpPr>
          <p:spPr>
            <a:xfrm>
              <a:off x="2500780" y="3934515"/>
              <a:ext cx="344922" cy="381715"/>
            </a:xfrm>
            <a:custGeom>
              <a:rect b="b" l="l" r="r" t="t"/>
              <a:pathLst>
                <a:path extrusionOk="0" h="31612" w="28565">
                  <a:moveTo>
                    <a:pt x="5870" y="1286"/>
                  </a:moveTo>
                  <a:lnTo>
                    <a:pt x="27392" y="12582"/>
                  </a:lnTo>
                  <a:lnTo>
                    <a:pt x="22700" y="30327"/>
                  </a:lnTo>
                  <a:lnTo>
                    <a:pt x="1174" y="19026"/>
                  </a:lnTo>
                  <a:lnTo>
                    <a:pt x="5870" y="1286"/>
                  </a:lnTo>
                  <a:close/>
                  <a:moveTo>
                    <a:pt x="5532" y="1"/>
                  </a:moveTo>
                  <a:cubicBezTo>
                    <a:pt x="5462" y="1"/>
                    <a:pt x="5390" y="15"/>
                    <a:pt x="5323" y="44"/>
                  </a:cubicBezTo>
                  <a:cubicBezTo>
                    <a:pt x="5179" y="109"/>
                    <a:pt x="5071" y="235"/>
                    <a:pt x="5031" y="388"/>
                  </a:cubicBezTo>
                  <a:lnTo>
                    <a:pt x="62" y="19161"/>
                  </a:lnTo>
                  <a:cubicBezTo>
                    <a:pt x="0" y="19397"/>
                    <a:pt x="109" y="19643"/>
                    <a:pt x="323" y="19755"/>
                  </a:cubicBezTo>
                  <a:lnTo>
                    <a:pt x="22795" y="31551"/>
                  </a:lnTo>
                  <a:cubicBezTo>
                    <a:pt x="22870" y="31591"/>
                    <a:pt x="22954" y="31611"/>
                    <a:pt x="23036" y="31611"/>
                  </a:cubicBezTo>
                  <a:lnTo>
                    <a:pt x="23037" y="31611"/>
                  </a:lnTo>
                  <a:cubicBezTo>
                    <a:pt x="23107" y="31611"/>
                    <a:pt x="23178" y="31597"/>
                    <a:pt x="23246" y="31567"/>
                  </a:cubicBezTo>
                  <a:cubicBezTo>
                    <a:pt x="23391" y="31502"/>
                    <a:pt x="23499" y="31377"/>
                    <a:pt x="23539" y="31224"/>
                  </a:cubicBezTo>
                  <a:lnTo>
                    <a:pt x="28503" y="12447"/>
                  </a:lnTo>
                  <a:cubicBezTo>
                    <a:pt x="28565" y="12213"/>
                    <a:pt x="28457" y="11967"/>
                    <a:pt x="28241" y="11853"/>
                  </a:cubicBezTo>
                  <a:lnTo>
                    <a:pt x="5776" y="60"/>
                  </a:lnTo>
                  <a:cubicBezTo>
                    <a:pt x="5700" y="21"/>
                    <a:pt x="5616" y="1"/>
                    <a:pt x="5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4"/>
            <p:cNvSpPr/>
            <p:nvPr/>
          </p:nvSpPr>
          <p:spPr>
            <a:xfrm>
              <a:off x="2421538" y="3287550"/>
              <a:ext cx="1024914" cy="802009"/>
            </a:xfrm>
            <a:custGeom>
              <a:rect b="b" l="l" r="r" t="t"/>
              <a:pathLst>
                <a:path extrusionOk="0" h="66419" w="84879">
                  <a:moveTo>
                    <a:pt x="50474" y="1194"/>
                  </a:moveTo>
                  <a:lnTo>
                    <a:pt x="72015" y="12500"/>
                  </a:lnTo>
                  <a:lnTo>
                    <a:pt x="59225" y="30426"/>
                  </a:lnTo>
                  <a:cubicBezTo>
                    <a:pt x="59138" y="30549"/>
                    <a:pt x="59108" y="30702"/>
                    <a:pt x="59142" y="30849"/>
                  </a:cubicBezTo>
                  <a:cubicBezTo>
                    <a:pt x="59177" y="30996"/>
                    <a:pt x="59274" y="31120"/>
                    <a:pt x="59407" y="31190"/>
                  </a:cubicBezTo>
                  <a:lnTo>
                    <a:pt x="59983" y="31491"/>
                  </a:lnTo>
                  <a:lnTo>
                    <a:pt x="60001" y="31501"/>
                  </a:lnTo>
                  <a:lnTo>
                    <a:pt x="83568" y="43874"/>
                  </a:lnTo>
                  <a:lnTo>
                    <a:pt x="72226" y="59776"/>
                  </a:lnTo>
                  <a:lnTo>
                    <a:pt x="47936" y="47026"/>
                  </a:lnTo>
                  <a:cubicBezTo>
                    <a:pt x="47858" y="46986"/>
                    <a:pt x="47775" y="46967"/>
                    <a:pt x="47693" y="46967"/>
                  </a:cubicBezTo>
                  <a:cubicBezTo>
                    <a:pt x="47530" y="46967"/>
                    <a:pt x="47371" y="47044"/>
                    <a:pt x="47271" y="47185"/>
                  </a:cubicBezTo>
                  <a:lnTo>
                    <a:pt x="34403" y="65226"/>
                  </a:lnTo>
                  <a:lnTo>
                    <a:pt x="12866" y="53921"/>
                  </a:lnTo>
                  <a:lnTo>
                    <a:pt x="25651" y="35991"/>
                  </a:lnTo>
                  <a:cubicBezTo>
                    <a:pt x="25738" y="35869"/>
                    <a:pt x="25768" y="35715"/>
                    <a:pt x="25733" y="35569"/>
                  </a:cubicBezTo>
                  <a:cubicBezTo>
                    <a:pt x="25698" y="35423"/>
                    <a:pt x="25602" y="35299"/>
                    <a:pt x="25469" y="35229"/>
                  </a:cubicBezTo>
                  <a:lnTo>
                    <a:pt x="1310" y="22545"/>
                  </a:lnTo>
                  <a:lnTo>
                    <a:pt x="12654" y="6645"/>
                  </a:lnTo>
                  <a:lnTo>
                    <a:pt x="36939" y="19393"/>
                  </a:lnTo>
                  <a:cubicBezTo>
                    <a:pt x="37015" y="19433"/>
                    <a:pt x="37098" y="19452"/>
                    <a:pt x="37180" y="19452"/>
                  </a:cubicBezTo>
                  <a:cubicBezTo>
                    <a:pt x="37344" y="19452"/>
                    <a:pt x="37504" y="19376"/>
                    <a:pt x="37604" y="19235"/>
                  </a:cubicBezTo>
                  <a:lnTo>
                    <a:pt x="50474" y="1194"/>
                  </a:lnTo>
                  <a:close/>
                  <a:moveTo>
                    <a:pt x="50313" y="1"/>
                  </a:moveTo>
                  <a:cubicBezTo>
                    <a:pt x="50150" y="1"/>
                    <a:pt x="49991" y="79"/>
                    <a:pt x="49890" y="220"/>
                  </a:cubicBezTo>
                  <a:lnTo>
                    <a:pt x="37021" y="18260"/>
                  </a:lnTo>
                  <a:lnTo>
                    <a:pt x="12735" y="5512"/>
                  </a:lnTo>
                  <a:cubicBezTo>
                    <a:pt x="12658" y="5472"/>
                    <a:pt x="12575" y="5453"/>
                    <a:pt x="12493" y="5453"/>
                  </a:cubicBezTo>
                  <a:cubicBezTo>
                    <a:pt x="12329" y="5453"/>
                    <a:pt x="12170" y="5530"/>
                    <a:pt x="12069" y="5671"/>
                  </a:cubicBezTo>
                  <a:lnTo>
                    <a:pt x="117" y="22426"/>
                  </a:lnTo>
                  <a:cubicBezTo>
                    <a:pt x="30" y="22549"/>
                    <a:pt x="0" y="22704"/>
                    <a:pt x="35" y="22849"/>
                  </a:cubicBezTo>
                  <a:cubicBezTo>
                    <a:pt x="70" y="22996"/>
                    <a:pt x="166" y="23120"/>
                    <a:pt x="299" y="23190"/>
                  </a:cubicBezTo>
                  <a:lnTo>
                    <a:pt x="24458" y="35873"/>
                  </a:lnTo>
                  <a:lnTo>
                    <a:pt x="11672" y="53802"/>
                  </a:lnTo>
                  <a:cubicBezTo>
                    <a:pt x="11585" y="53925"/>
                    <a:pt x="11555" y="54078"/>
                    <a:pt x="11590" y="54225"/>
                  </a:cubicBezTo>
                  <a:cubicBezTo>
                    <a:pt x="11625" y="54370"/>
                    <a:pt x="11721" y="54494"/>
                    <a:pt x="11854" y="54564"/>
                  </a:cubicBezTo>
                  <a:lnTo>
                    <a:pt x="34321" y="66357"/>
                  </a:lnTo>
                  <a:cubicBezTo>
                    <a:pt x="34398" y="66398"/>
                    <a:pt x="34481" y="66418"/>
                    <a:pt x="34562" y="66418"/>
                  </a:cubicBezTo>
                  <a:cubicBezTo>
                    <a:pt x="34726" y="66418"/>
                    <a:pt x="34885" y="66340"/>
                    <a:pt x="34986" y="66200"/>
                  </a:cubicBezTo>
                  <a:lnTo>
                    <a:pt x="47854" y="48159"/>
                  </a:lnTo>
                  <a:lnTo>
                    <a:pt x="72145" y="60908"/>
                  </a:lnTo>
                  <a:cubicBezTo>
                    <a:pt x="72222" y="60948"/>
                    <a:pt x="72305" y="60967"/>
                    <a:pt x="72386" y="60967"/>
                  </a:cubicBezTo>
                  <a:cubicBezTo>
                    <a:pt x="72550" y="60967"/>
                    <a:pt x="72709" y="60891"/>
                    <a:pt x="72811" y="60749"/>
                  </a:cubicBezTo>
                  <a:lnTo>
                    <a:pt x="84761" y="43993"/>
                  </a:lnTo>
                  <a:cubicBezTo>
                    <a:pt x="84849" y="43870"/>
                    <a:pt x="84878" y="43717"/>
                    <a:pt x="84845" y="43570"/>
                  </a:cubicBezTo>
                  <a:cubicBezTo>
                    <a:pt x="84810" y="43424"/>
                    <a:pt x="84713" y="43300"/>
                    <a:pt x="84579" y="43230"/>
                  </a:cubicBezTo>
                  <a:lnTo>
                    <a:pt x="60556" y="30617"/>
                  </a:lnTo>
                  <a:lnTo>
                    <a:pt x="60418" y="30545"/>
                  </a:lnTo>
                  <a:lnTo>
                    <a:pt x="73208" y="12618"/>
                  </a:lnTo>
                  <a:cubicBezTo>
                    <a:pt x="73295" y="12495"/>
                    <a:pt x="73325" y="12342"/>
                    <a:pt x="73291" y="12195"/>
                  </a:cubicBezTo>
                  <a:cubicBezTo>
                    <a:pt x="73256" y="12048"/>
                    <a:pt x="73159" y="11925"/>
                    <a:pt x="73026" y="11855"/>
                  </a:cubicBezTo>
                  <a:lnTo>
                    <a:pt x="50556" y="61"/>
                  </a:lnTo>
                  <a:cubicBezTo>
                    <a:pt x="50478" y="20"/>
                    <a:pt x="50395" y="1"/>
                    <a:pt x="50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4"/>
            <p:cNvSpPr/>
            <p:nvPr/>
          </p:nvSpPr>
          <p:spPr>
            <a:xfrm>
              <a:off x="3151028" y="3656340"/>
              <a:ext cx="1666" cy="894"/>
            </a:xfrm>
            <a:custGeom>
              <a:rect b="b" l="l" r="r" t="t"/>
              <a:pathLst>
                <a:path extrusionOk="0" h="74" w="138">
                  <a:moveTo>
                    <a:pt x="0" y="1"/>
                  </a:moveTo>
                  <a:lnTo>
                    <a:pt x="138" y="73"/>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4"/>
            <p:cNvSpPr/>
            <p:nvPr/>
          </p:nvSpPr>
          <p:spPr>
            <a:xfrm>
              <a:off x="3145776" y="3667774"/>
              <a:ext cx="217" cy="121"/>
            </a:xfrm>
            <a:custGeom>
              <a:rect b="b" l="l" r="r" t="t"/>
              <a:pathLst>
                <a:path extrusionOk="0" h="10" w="18">
                  <a:moveTo>
                    <a:pt x="18" y="10"/>
                  </a:moveTo>
                  <a:lnTo>
                    <a:pt x="0" y="0"/>
                  </a:lnTo>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7" name="Shape 1217"/>
        <p:cNvGrpSpPr/>
        <p:nvPr/>
      </p:nvGrpSpPr>
      <p:grpSpPr>
        <a:xfrm>
          <a:off x="0" y="0"/>
          <a:ext cx="0" cy="0"/>
          <a:chOff x="0" y="0"/>
          <a:chExt cx="0" cy="0"/>
        </a:xfrm>
      </p:grpSpPr>
      <p:sp>
        <p:nvSpPr>
          <p:cNvPr id="1218" name="Google Shape;1218;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219" name="Google Shape;1219;p35"/>
          <p:cNvSpPr txBox="1"/>
          <p:nvPr>
            <p:ph idx="1" type="body"/>
          </p:nvPr>
        </p:nvSpPr>
        <p:spPr>
          <a:xfrm>
            <a:off x="900925" y="1204391"/>
            <a:ext cx="7342200" cy="1258500"/>
          </a:xfrm>
          <a:prstGeom prst="rect">
            <a:avLst/>
          </a:prstGeom>
        </p:spPr>
        <p:txBody>
          <a:bodyPr anchorCtr="0" anchor="t" bIns="91425" lIns="91425" spcFirstLastPara="1" rIns="91425" wrap="square" tIns="91425">
            <a:spAutoFit/>
          </a:bodyPr>
          <a:lstStyle/>
          <a:p>
            <a:pPr indent="0" lvl="0" marL="0" rtl="0" algn="l">
              <a:spcBef>
                <a:spcPts val="30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lang="en" sz="2000">
                <a:latin typeface="Raleway ExtraBold"/>
                <a:ea typeface="Raleway ExtraBold"/>
                <a:cs typeface="Raleway ExtraBold"/>
                <a:sym typeface="Raleway ExtraBold"/>
              </a:rPr>
              <a:t>Vectors</a:t>
            </a:r>
            <a:endParaRPr sz="2000">
              <a:latin typeface="Raleway ExtraBold"/>
              <a:ea typeface="Raleway ExtraBold"/>
              <a:cs typeface="Raleway ExtraBold"/>
              <a:sym typeface="Raleway ExtraBold"/>
            </a:endParaRPr>
          </a:p>
          <a:p>
            <a:pPr indent="-317500" lvl="0" marL="457200" rtl="0" algn="l">
              <a:spcBef>
                <a:spcPts val="1000"/>
              </a:spcBef>
              <a:spcAft>
                <a:spcPts val="0"/>
              </a:spcAft>
              <a:buClr>
                <a:schemeClr val="dk1"/>
              </a:buClr>
              <a:buSzPts val="1400"/>
              <a:buFont typeface="Nunito"/>
              <a:buChar char="●"/>
            </a:pPr>
            <a:r>
              <a:rPr lang="en" u="sng">
                <a:hlinkClick r:id="rId3"/>
              </a:rPr>
              <a:t>Gradient trendy instagram stories template</a:t>
            </a:r>
            <a:endParaRPr/>
          </a:p>
        </p:txBody>
      </p:sp>
      <p:grpSp>
        <p:nvGrpSpPr>
          <p:cNvPr id="1220" name="Google Shape;1220;p35"/>
          <p:cNvGrpSpPr/>
          <p:nvPr/>
        </p:nvGrpSpPr>
        <p:grpSpPr>
          <a:xfrm flipH="1" rot="10800000">
            <a:off x="4414180" y="4055526"/>
            <a:ext cx="2794075" cy="1321015"/>
            <a:chOff x="3013100" y="2296850"/>
            <a:chExt cx="968450" cy="457875"/>
          </a:xfrm>
        </p:grpSpPr>
        <p:sp>
          <p:nvSpPr>
            <p:cNvPr id="1221" name="Google Shape;1221;p35"/>
            <p:cNvSpPr/>
            <p:nvPr/>
          </p:nvSpPr>
          <p:spPr>
            <a:xfrm>
              <a:off x="3805025" y="2296850"/>
              <a:ext cx="176525" cy="21375"/>
            </a:xfrm>
            <a:custGeom>
              <a:rect b="b" l="l" r="r" t="t"/>
              <a:pathLst>
                <a:path extrusionOk="0" h="855" w="7061">
                  <a:moveTo>
                    <a:pt x="18" y="0"/>
                  </a:moveTo>
                  <a:lnTo>
                    <a:pt x="1" y="187"/>
                  </a:lnTo>
                  <a:lnTo>
                    <a:pt x="7041" y="855"/>
                  </a:lnTo>
                  <a:lnTo>
                    <a:pt x="7061" y="668"/>
                  </a:lnTo>
                  <a:lnTo>
                    <a:pt x="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5"/>
            <p:cNvSpPr/>
            <p:nvPr/>
          </p:nvSpPr>
          <p:spPr>
            <a:xfrm>
              <a:off x="3799725" y="2330300"/>
              <a:ext cx="174150" cy="40425"/>
            </a:xfrm>
            <a:custGeom>
              <a:rect b="b" l="l" r="r" t="t"/>
              <a:pathLst>
                <a:path extrusionOk="0" h="1617" w="6966">
                  <a:moveTo>
                    <a:pt x="39" y="0"/>
                  </a:moveTo>
                  <a:lnTo>
                    <a:pt x="1" y="183"/>
                  </a:lnTo>
                  <a:lnTo>
                    <a:pt x="6927" y="1616"/>
                  </a:lnTo>
                  <a:lnTo>
                    <a:pt x="6965" y="1432"/>
                  </a:lnTo>
                  <a:lnTo>
                    <a:pt x="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5"/>
            <p:cNvSpPr/>
            <p:nvPr/>
          </p:nvSpPr>
          <p:spPr>
            <a:xfrm>
              <a:off x="3790775" y="2362900"/>
              <a:ext cx="169675" cy="59150"/>
            </a:xfrm>
            <a:custGeom>
              <a:rect b="b" l="l" r="r" t="t"/>
              <a:pathLst>
                <a:path extrusionOk="0" h="2366" w="6787">
                  <a:moveTo>
                    <a:pt x="58" y="1"/>
                  </a:moveTo>
                  <a:lnTo>
                    <a:pt x="0" y="181"/>
                  </a:lnTo>
                  <a:lnTo>
                    <a:pt x="6727" y="2365"/>
                  </a:lnTo>
                  <a:lnTo>
                    <a:pt x="6787" y="2187"/>
                  </a:lnTo>
                  <a:lnTo>
                    <a:pt x="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5"/>
            <p:cNvSpPr/>
            <p:nvPr/>
          </p:nvSpPr>
          <p:spPr>
            <a:xfrm>
              <a:off x="3778150" y="2394350"/>
              <a:ext cx="163100" cy="77050"/>
            </a:xfrm>
            <a:custGeom>
              <a:rect b="b" l="l" r="r" t="t"/>
              <a:pathLst>
                <a:path extrusionOk="0" h="3082" w="6524">
                  <a:moveTo>
                    <a:pt x="77" y="0"/>
                  </a:moveTo>
                  <a:lnTo>
                    <a:pt x="1" y="172"/>
                  </a:lnTo>
                  <a:lnTo>
                    <a:pt x="6447" y="3081"/>
                  </a:lnTo>
                  <a:lnTo>
                    <a:pt x="6524" y="2910"/>
                  </a:lnTo>
                  <a:lnTo>
                    <a:pt x="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5"/>
            <p:cNvSpPr/>
            <p:nvPr/>
          </p:nvSpPr>
          <p:spPr>
            <a:xfrm>
              <a:off x="3762350" y="2424450"/>
              <a:ext cx="154675" cy="94025"/>
            </a:xfrm>
            <a:custGeom>
              <a:rect b="b" l="l" r="r" t="t"/>
              <a:pathLst>
                <a:path extrusionOk="0" h="3761" w="6187">
                  <a:moveTo>
                    <a:pt x="96" y="1"/>
                  </a:moveTo>
                  <a:lnTo>
                    <a:pt x="1" y="162"/>
                  </a:lnTo>
                  <a:lnTo>
                    <a:pt x="6091" y="3761"/>
                  </a:lnTo>
                  <a:lnTo>
                    <a:pt x="6187" y="3597"/>
                  </a:lnTo>
                  <a:lnTo>
                    <a:pt x="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5"/>
            <p:cNvSpPr/>
            <p:nvPr/>
          </p:nvSpPr>
          <p:spPr>
            <a:xfrm>
              <a:off x="3743425" y="2452700"/>
              <a:ext cx="144400" cy="109775"/>
            </a:xfrm>
            <a:custGeom>
              <a:rect b="b" l="l" r="r" t="t"/>
              <a:pathLst>
                <a:path extrusionOk="0" h="4391" w="5776">
                  <a:moveTo>
                    <a:pt x="115" y="1"/>
                  </a:moveTo>
                  <a:lnTo>
                    <a:pt x="0" y="152"/>
                  </a:lnTo>
                  <a:lnTo>
                    <a:pt x="5663" y="4391"/>
                  </a:lnTo>
                  <a:lnTo>
                    <a:pt x="5775" y="4240"/>
                  </a:lnTo>
                  <a:lnTo>
                    <a:pt x="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5"/>
            <p:cNvSpPr/>
            <p:nvPr/>
          </p:nvSpPr>
          <p:spPr>
            <a:xfrm>
              <a:off x="3721525" y="2478800"/>
              <a:ext cx="132475" cy="124200"/>
            </a:xfrm>
            <a:custGeom>
              <a:rect b="b" l="l" r="r" t="t"/>
              <a:pathLst>
                <a:path extrusionOk="0" h="4968" w="5299">
                  <a:moveTo>
                    <a:pt x="130" y="0"/>
                  </a:moveTo>
                  <a:lnTo>
                    <a:pt x="1" y="138"/>
                  </a:lnTo>
                  <a:lnTo>
                    <a:pt x="5169" y="4967"/>
                  </a:lnTo>
                  <a:lnTo>
                    <a:pt x="5298" y="4829"/>
                  </a:lnTo>
                  <a:lnTo>
                    <a:pt x="1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5"/>
            <p:cNvSpPr/>
            <p:nvPr/>
          </p:nvSpPr>
          <p:spPr>
            <a:xfrm>
              <a:off x="3696975" y="2502400"/>
              <a:ext cx="118950" cy="137125"/>
            </a:xfrm>
            <a:custGeom>
              <a:rect b="b" l="l" r="r" t="t"/>
              <a:pathLst>
                <a:path extrusionOk="0" h="5485" w="4758">
                  <a:moveTo>
                    <a:pt x="143" y="0"/>
                  </a:moveTo>
                  <a:lnTo>
                    <a:pt x="1" y="123"/>
                  </a:lnTo>
                  <a:lnTo>
                    <a:pt x="4615" y="5484"/>
                  </a:lnTo>
                  <a:lnTo>
                    <a:pt x="4757" y="5361"/>
                  </a:lnTo>
                  <a:lnTo>
                    <a:pt x="1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5"/>
            <p:cNvSpPr/>
            <p:nvPr/>
          </p:nvSpPr>
          <p:spPr>
            <a:xfrm>
              <a:off x="3670200" y="2523550"/>
              <a:ext cx="104000" cy="148475"/>
            </a:xfrm>
            <a:custGeom>
              <a:rect b="b" l="l" r="r" t="t"/>
              <a:pathLst>
                <a:path extrusionOk="0" h="5939" w="4160">
                  <a:moveTo>
                    <a:pt x="156" y="0"/>
                  </a:moveTo>
                  <a:lnTo>
                    <a:pt x="1" y="108"/>
                  </a:lnTo>
                  <a:lnTo>
                    <a:pt x="4005" y="5938"/>
                  </a:lnTo>
                  <a:lnTo>
                    <a:pt x="4159" y="5832"/>
                  </a:lnTo>
                  <a:lnTo>
                    <a:pt x="1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5"/>
            <p:cNvSpPr/>
            <p:nvPr/>
          </p:nvSpPr>
          <p:spPr>
            <a:xfrm>
              <a:off x="3641200" y="2541250"/>
              <a:ext cx="87775" cy="158075"/>
            </a:xfrm>
            <a:custGeom>
              <a:rect b="b" l="l" r="r" t="t"/>
              <a:pathLst>
                <a:path extrusionOk="0" h="6323" w="3511">
                  <a:moveTo>
                    <a:pt x="166" y="1"/>
                  </a:moveTo>
                  <a:lnTo>
                    <a:pt x="1" y="90"/>
                  </a:lnTo>
                  <a:lnTo>
                    <a:pt x="3345" y="6322"/>
                  </a:lnTo>
                  <a:lnTo>
                    <a:pt x="3511" y="6233"/>
                  </a:lnTo>
                  <a:lnTo>
                    <a:pt x="16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5"/>
            <p:cNvSpPr/>
            <p:nvPr/>
          </p:nvSpPr>
          <p:spPr>
            <a:xfrm>
              <a:off x="3610450" y="2555575"/>
              <a:ext cx="70450" cy="165800"/>
            </a:xfrm>
            <a:custGeom>
              <a:rect b="b" l="l" r="r" t="t"/>
              <a:pathLst>
                <a:path extrusionOk="0" h="6632" w="2818">
                  <a:moveTo>
                    <a:pt x="175" y="0"/>
                  </a:moveTo>
                  <a:lnTo>
                    <a:pt x="1" y="70"/>
                  </a:lnTo>
                  <a:lnTo>
                    <a:pt x="2643" y="6632"/>
                  </a:lnTo>
                  <a:lnTo>
                    <a:pt x="2817" y="6562"/>
                  </a:lnTo>
                  <a:lnTo>
                    <a:pt x="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5"/>
            <p:cNvSpPr/>
            <p:nvPr/>
          </p:nvSpPr>
          <p:spPr>
            <a:xfrm>
              <a:off x="3578425" y="2566700"/>
              <a:ext cx="52150" cy="171600"/>
            </a:xfrm>
            <a:custGeom>
              <a:rect b="b" l="l" r="r" t="t"/>
              <a:pathLst>
                <a:path extrusionOk="0" h="6864" w="2086">
                  <a:moveTo>
                    <a:pt x="181" y="1"/>
                  </a:moveTo>
                  <a:lnTo>
                    <a:pt x="1" y="49"/>
                  </a:lnTo>
                  <a:lnTo>
                    <a:pt x="1905" y="6863"/>
                  </a:lnTo>
                  <a:lnTo>
                    <a:pt x="2085" y="6812"/>
                  </a:lnTo>
                  <a:lnTo>
                    <a:pt x="1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5"/>
            <p:cNvSpPr/>
            <p:nvPr/>
          </p:nvSpPr>
          <p:spPr>
            <a:xfrm>
              <a:off x="3545500" y="2573750"/>
              <a:ext cx="33325" cy="175300"/>
            </a:xfrm>
            <a:custGeom>
              <a:rect b="b" l="l" r="r" t="t"/>
              <a:pathLst>
                <a:path extrusionOk="0" h="7012" w="1333">
                  <a:moveTo>
                    <a:pt x="185" y="1"/>
                  </a:moveTo>
                  <a:lnTo>
                    <a:pt x="1" y="32"/>
                  </a:lnTo>
                  <a:lnTo>
                    <a:pt x="1146" y="7012"/>
                  </a:lnTo>
                  <a:lnTo>
                    <a:pt x="1333" y="6982"/>
                  </a:lnTo>
                  <a:lnTo>
                    <a:pt x="1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5"/>
            <p:cNvSpPr/>
            <p:nvPr/>
          </p:nvSpPr>
          <p:spPr>
            <a:xfrm>
              <a:off x="3511900" y="2577575"/>
              <a:ext cx="14275" cy="176825"/>
            </a:xfrm>
            <a:custGeom>
              <a:rect b="b" l="l" r="r" t="t"/>
              <a:pathLst>
                <a:path extrusionOk="0" h="7073" w="571">
                  <a:moveTo>
                    <a:pt x="189" y="0"/>
                  </a:moveTo>
                  <a:lnTo>
                    <a:pt x="0" y="11"/>
                  </a:lnTo>
                  <a:lnTo>
                    <a:pt x="384" y="7073"/>
                  </a:lnTo>
                  <a:lnTo>
                    <a:pt x="571" y="7062"/>
                  </a:lnTo>
                  <a:lnTo>
                    <a:pt x="1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5"/>
            <p:cNvSpPr/>
            <p:nvPr/>
          </p:nvSpPr>
          <p:spPr>
            <a:xfrm>
              <a:off x="3468675" y="2577875"/>
              <a:ext cx="14250" cy="176850"/>
            </a:xfrm>
            <a:custGeom>
              <a:rect b="b" l="l" r="r" t="t"/>
              <a:pathLst>
                <a:path extrusionOk="0" h="7074" w="570">
                  <a:moveTo>
                    <a:pt x="383" y="1"/>
                  </a:moveTo>
                  <a:lnTo>
                    <a:pt x="1" y="7065"/>
                  </a:lnTo>
                  <a:lnTo>
                    <a:pt x="188" y="7074"/>
                  </a:lnTo>
                  <a:lnTo>
                    <a:pt x="569" y="12"/>
                  </a:lnTo>
                  <a:lnTo>
                    <a:pt x="3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5"/>
            <p:cNvSpPr/>
            <p:nvPr/>
          </p:nvSpPr>
          <p:spPr>
            <a:xfrm>
              <a:off x="3415675" y="2573850"/>
              <a:ext cx="33325" cy="175300"/>
            </a:xfrm>
            <a:custGeom>
              <a:rect b="b" l="l" r="r" t="t"/>
              <a:pathLst>
                <a:path extrusionOk="0" h="7012" w="1333">
                  <a:moveTo>
                    <a:pt x="1145" y="1"/>
                  </a:moveTo>
                  <a:lnTo>
                    <a:pt x="0" y="6982"/>
                  </a:lnTo>
                  <a:lnTo>
                    <a:pt x="185" y="7012"/>
                  </a:lnTo>
                  <a:lnTo>
                    <a:pt x="1332" y="30"/>
                  </a:lnTo>
                  <a:lnTo>
                    <a:pt x="1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5"/>
            <p:cNvSpPr/>
            <p:nvPr/>
          </p:nvSpPr>
          <p:spPr>
            <a:xfrm>
              <a:off x="3363925" y="2566500"/>
              <a:ext cx="52200" cy="171575"/>
            </a:xfrm>
            <a:custGeom>
              <a:rect b="b" l="l" r="r" t="t"/>
              <a:pathLst>
                <a:path extrusionOk="0" h="6863" w="2088">
                  <a:moveTo>
                    <a:pt x="1907" y="0"/>
                  </a:moveTo>
                  <a:lnTo>
                    <a:pt x="0" y="6812"/>
                  </a:lnTo>
                  <a:lnTo>
                    <a:pt x="181" y="6863"/>
                  </a:lnTo>
                  <a:lnTo>
                    <a:pt x="2087" y="51"/>
                  </a:lnTo>
                  <a:lnTo>
                    <a:pt x="1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5"/>
            <p:cNvSpPr/>
            <p:nvPr/>
          </p:nvSpPr>
          <p:spPr>
            <a:xfrm>
              <a:off x="3313775" y="2555625"/>
              <a:ext cx="70425" cy="165800"/>
            </a:xfrm>
            <a:custGeom>
              <a:rect b="b" l="l" r="r" t="t"/>
              <a:pathLst>
                <a:path extrusionOk="0" h="6632" w="2817">
                  <a:moveTo>
                    <a:pt x="2643" y="0"/>
                  </a:moveTo>
                  <a:lnTo>
                    <a:pt x="0" y="6562"/>
                  </a:lnTo>
                  <a:lnTo>
                    <a:pt x="176" y="6632"/>
                  </a:lnTo>
                  <a:lnTo>
                    <a:pt x="2817" y="70"/>
                  </a:lnTo>
                  <a:lnTo>
                    <a:pt x="26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5"/>
            <p:cNvSpPr/>
            <p:nvPr/>
          </p:nvSpPr>
          <p:spPr>
            <a:xfrm>
              <a:off x="3265625" y="2541200"/>
              <a:ext cx="87775" cy="158075"/>
            </a:xfrm>
            <a:custGeom>
              <a:rect b="b" l="l" r="r" t="t"/>
              <a:pathLst>
                <a:path extrusionOk="0" h="6323" w="3511">
                  <a:moveTo>
                    <a:pt x="3345" y="0"/>
                  </a:moveTo>
                  <a:lnTo>
                    <a:pt x="1" y="6233"/>
                  </a:lnTo>
                  <a:lnTo>
                    <a:pt x="166" y="6322"/>
                  </a:lnTo>
                  <a:lnTo>
                    <a:pt x="3510" y="90"/>
                  </a:lnTo>
                  <a:lnTo>
                    <a:pt x="33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5"/>
            <p:cNvSpPr/>
            <p:nvPr/>
          </p:nvSpPr>
          <p:spPr>
            <a:xfrm>
              <a:off x="3220400" y="2523275"/>
              <a:ext cx="104000" cy="148475"/>
            </a:xfrm>
            <a:custGeom>
              <a:rect b="b" l="l" r="r" t="t"/>
              <a:pathLst>
                <a:path extrusionOk="0" h="5939" w="4160">
                  <a:moveTo>
                    <a:pt x="4005" y="1"/>
                  </a:moveTo>
                  <a:lnTo>
                    <a:pt x="1" y="5830"/>
                  </a:lnTo>
                  <a:lnTo>
                    <a:pt x="156" y="5939"/>
                  </a:lnTo>
                  <a:lnTo>
                    <a:pt x="4159" y="107"/>
                  </a:lnTo>
                  <a:lnTo>
                    <a:pt x="40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5"/>
            <p:cNvSpPr/>
            <p:nvPr/>
          </p:nvSpPr>
          <p:spPr>
            <a:xfrm>
              <a:off x="3178675" y="2502450"/>
              <a:ext cx="118950" cy="137125"/>
            </a:xfrm>
            <a:custGeom>
              <a:rect b="b" l="l" r="r" t="t"/>
              <a:pathLst>
                <a:path extrusionOk="0" h="5485" w="4758">
                  <a:moveTo>
                    <a:pt x="4615" y="0"/>
                  </a:moveTo>
                  <a:lnTo>
                    <a:pt x="1" y="5361"/>
                  </a:lnTo>
                  <a:lnTo>
                    <a:pt x="143" y="5484"/>
                  </a:lnTo>
                  <a:lnTo>
                    <a:pt x="4757" y="123"/>
                  </a:lnTo>
                  <a:lnTo>
                    <a:pt x="46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5"/>
            <p:cNvSpPr/>
            <p:nvPr/>
          </p:nvSpPr>
          <p:spPr>
            <a:xfrm>
              <a:off x="3140550" y="2478425"/>
              <a:ext cx="132475" cy="124200"/>
            </a:xfrm>
            <a:custGeom>
              <a:rect b="b" l="l" r="r" t="t"/>
              <a:pathLst>
                <a:path extrusionOk="0" h="4968" w="5299">
                  <a:moveTo>
                    <a:pt x="5169" y="1"/>
                  </a:moveTo>
                  <a:lnTo>
                    <a:pt x="1" y="4829"/>
                  </a:lnTo>
                  <a:lnTo>
                    <a:pt x="128" y="4967"/>
                  </a:lnTo>
                  <a:lnTo>
                    <a:pt x="5298" y="138"/>
                  </a:lnTo>
                  <a:lnTo>
                    <a:pt x="51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5"/>
            <p:cNvSpPr/>
            <p:nvPr/>
          </p:nvSpPr>
          <p:spPr>
            <a:xfrm>
              <a:off x="3106800" y="2452300"/>
              <a:ext cx="144325" cy="109800"/>
            </a:xfrm>
            <a:custGeom>
              <a:rect b="b" l="l" r="r" t="t"/>
              <a:pathLst>
                <a:path extrusionOk="0" h="4392" w="5773">
                  <a:moveTo>
                    <a:pt x="5660" y="0"/>
                  </a:moveTo>
                  <a:lnTo>
                    <a:pt x="0" y="4241"/>
                  </a:lnTo>
                  <a:lnTo>
                    <a:pt x="112" y="4392"/>
                  </a:lnTo>
                  <a:lnTo>
                    <a:pt x="5773" y="151"/>
                  </a:lnTo>
                  <a:lnTo>
                    <a:pt x="5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5"/>
            <p:cNvSpPr/>
            <p:nvPr/>
          </p:nvSpPr>
          <p:spPr>
            <a:xfrm>
              <a:off x="3077625" y="2424625"/>
              <a:ext cx="154675" cy="93950"/>
            </a:xfrm>
            <a:custGeom>
              <a:rect b="b" l="l" r="r" t="t"/>
              <a:pathLst>
                <a:path extrusionOk="0" h="3758" w="6187">
                  <a:moveTo>
                    <a:pt x="6091" y="0"/>
                  </a:moveTo>
                  <a:lnTo>
                    <a:pt x="1" y="3597"/>
                  </a:lnTo>
                  <a:lnTo>
                    <a:pt x="96" y="3758"/>
                  </a:lnTo>
                  <a:lnTo>
                    <a:pt x="6187" y="161"/>
                  </a:lnTo>
                  <a:lnTo>
                    <a:pt x="60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5"/>
            <p:cNvSpPr/>
            <p:nvPr/>
          </p:nvSpPr>
          <p:spPr>
            <a:xfrm>
              <a:off x="3053300" y="2394550"/>
              <a:ext cx="163150" cy="77050"/>
            </a:xfrm>
            <a:custGeom>
              <a:rect b="b" l="l" r="r" t="t"/>
              <a:pathLst>
                <a:path extrusionOk="0" h="3082" w="6526">
                  <a:moveTo>
                    <a:pt x="6449" y="1"/>
                  </a:moveTo>
                  <a:lnTo>
                    <a:pt x="0" y="2910"/>
                  </a:lnTo>
                  <a:lnTo>
                    <a:pt x="79" y="3082"/>
                  </a:lnTo>
                  <a:lnTo>
                    <a:pt x="6526" y="172"/>
                  </a:lnTo>
                  <a:lnTo>
                    <a:pt x="64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5"/>
            <p:cNvSpPr/>
            <p:nvPr/>
          </p:nvSpPr>
          <p:spPr>
            <a:xfrm>
              <a:off x="3034200" y="2362850"/>
              <a:ext cx="169700" cy="59125"/>
            </a:xfrm>
            <a:custGeom>
              <a:rect b="b" l="l" r="r" t="t"/>
              <a:pathLst>
                <a:path extrusionOk="0" h="2365" w="6788">
                  <a:moveTo>
                    <a:pt x="6730" y="0"/>
                  </a:moveTo>
                  <a:lnTo>
                    <a:pt x="1" y="2185"/>
                  </a:lnTo>
                  <a:lnTo>
                    <a:pt x="60" y="2365"/>
                  </a:lnTo>
                  <a:lnTo>
                    <a:pt x="6787" y="181"/>
                  </a:lnTo>
                  <a:lnTo>
                    <a:pt x="6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5"/>
            <p:cNvSpPr/>
            <p:nvPr/>
          </p:nvSpPr>
          <p:spPr>
            <a:xfrm>
              <a:off x="3020700" y="2330500"/>
              <a:ext cx="174125" cy="40425"/>
            </a:xfrm>
            <a:custGeom>
              <a:rect b="b" l="l" r="r" t="t"/>
              <a:pathLst>
                <a:path extrusionOk="0" h="1617" w="6965">
                  <a:moveTo>
                    <a:pt x="6926" y="1"/>
                  </a:moveTo>
                  <a:lnTo>
                    <a:pt x="0" y="1432"/>
                  </a:lnTo>
                  <a:lnTo>
                    <a:pt x="38" y="1617"/>
                  </a:lnTo>
                  <a:lnTo>
                    <a:pt x="6964" y="185"/>
                  </a:lnTo>
                  <a:lnTo>
                    <a:pt x="69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5"/>
            <p:cNvSpPr/>
            <p:nvPr/>
          </p:nvSpPr>
          <p:spPr>
            <a:xfrm>
              <a:off x="3013100" y="2297000"/>
              <a:ext cx="176525" cy="21400"/>
            </a:xfrm>
            <a:custGeom>
              <a:rect b="b" l="l" r="r" t="t"/>
              <a:pathLst>
                <a:path extrusionOk="0" h="856" w="7061">
                  <a:moveTo>
                    <a:pt x="7044" y="0"/>
                  </a:moveTo>
                  <a:lnTo>
                    <a:pt x="1" y="666"/>
                  </a:lnTo>
                  <a:lnTo>
                    <a:pt x="20" y="855"/>
                  </a:lnTo>
                  <a:lnTo>
                    <a:pt x="7061" y="187"/>
                  </a:lnTo>
                  <a:lnTo>
                    <a:pt x="70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 name="Google Shape;1249;p35"/>
          <p:cNvGrpSpPr/>
          <p:nvPr/>
        </p:nvGrpSpPr>
        <p:grpSpPr>
          <a:xfrm flipH="1">
            <a:off x="1851948" y="3016485"/>
            <a:ext cx="1527718" cy="1118394"/>
            <a:chOff x="3813575" y="3246800"/>
            <a:chExt cx="719400" cy="526650"/>
          </a:xfrm>
        </p:grpSpPr>
        <p:sp>
          <p:nvSpPr>
            <p:cNvPr id="1250" name="Google Shape;1250;p35"/>
            <p:cNvSpPr/>
            <p:nvPr/>
          </p:nvSpPr>
          <p:spPr>
            <a:xfrm>
              <a:off x="4160025" y="3282975"/>
              <a:ext cx="26175" cy="453900"/>
            </a:xfrm>
            <a:custGeom>
              <a:rect b="b" l="l" r="r" t="t"/>
              <a:pathLst>
                <a:path extrusionOk="0" h="18156" w="1047">
                  <a:moveTo>
                    <a:pt x="860" y="0"/>
                  </a:moveTo>
                  <a:lnTo>
                    <a:pt x="1" y="18147"/>
                  </a:lnTo>
                  <a:lnTo>
                    <a:pt x="188" y="18156"/>
                  </a:lnTo>
                  <a:lnTo>
                    <a:pt x="1046" y="9"/>
                  </a:lnTo>
                  <a:lnTo>
                    <a:pt x="8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5"/>
            <p:cNvSpPr/>
            <p:nvPr/>
          </p:nvSpPr>
          <p:spPr>
            <a:xfrm>
              <a:off x="4001825" y="3377400"/>
              <a:ext cx="343100" cy="265750"/>
            </a:xfrm>
            <a:custGeom>
              <a:rect b="b" l="l" r="r" t="t"/>
              <a:pathLst>
                <a:path extrusionOk="0" h="10630" w="13724">
                  <a:moveTo>
                    <a:pt x="115" y="0"/>
                  </a:moveTo>
                  <a:lnTo>
                    <a:pt x="1" y="149"/>
                  </a:lnTo>
                  <a:lnTo>
                    <a:pt x="13609" y="10629"/>
                  </a:lnTo>
                  <a:lnTo>
                    <a:pt x="13724" y="10481"/>
                  </a:lnTo>
                  <a:lnTo>
                    <a:pt x="1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5"/>
            <p:cNvSpPr/>
            <p:nvPr/>
          </p:nvSpPr>
          <p:spPr>
            <a:xfrm>
              <a:off x="3867800" y="3507650"/>
              <a:ext cx="610900" cy="4700"/>
            </a:xfrm>
            <a:custGeom>
              <a:rect b="b" l="l" r="r" t="t"/>
              <a:pathLst>
                <a:path extrusionOk="0" h="188" w="24436">
                  <a:moveTo>
                    <a:pt x="1" y="1"/>
                  </a:moveTo>
                  <a:lnTo>
                    <a:pt x="1" y="187"/>
                  </a:lnTo>
                  <a:lnTo>
                    <a:pt x="24435" y="187"/>
                  </a:lnTo>
                  <a:lnTo>
                    <a:pt x="244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5"/>
            <p:cNvSpPr/>
            <p:nvPr/>
          </p:nvSpPr>
          <p:spPr>
            <a:xfrm>
              <a:off x="3813575" y="3376650"/>
              <a:ext cx="719400" cy="266450"/>
            </a:xfrm>
            <a:custGeom>
              <a:rect b="b" l="l" r="r" t="t"/>
              <a:pathLst>
                <a:path extrusionOk="0" h="10658" w="28776">
                  <a:moveTo>
                    <a:pt x="28710" y="0"/>
                  </a:moveTo>
                  <a:lnTo>
                    <a:pt x="0" y="10479"/>
                  </a:lnTo>
                  <a:lnTo>
                    <a:pt x="64" y="10657"/>
                  </a:lnTo>
                  <a:lnTo>
                    <a:pt x="28776" y="179"/>
                  </a:lnTo>
                  <a:lnTo>
                    <a:pt x="287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5"/>
            <p:cNvSpPr/>
            <p:nvPr/>
          </p:nvSpPr>
          <p:spPr>
            <a:xfrm>
              <a:off x="3855650" y="3281475"/>
              <a:ext cx="635250" cy="457475"/>
            </a:xfrm>
            <a:custGeom>
              <a:rect b="b" l="l" r="r" t="t"/>
              <a:pathLst>
                <a:path extrusionOk="0" h="18299" w="25410">
                  <a:moveTo>
                    <a:pt x="25299" y="1"/>
                  </a:moveTo>
                  <a:lnTo>
                    <a:pt x="1" y="18146"/>
                  </a:lnTo>
                  <a:lnTo>
                    <a:pt x="111" y="18298"/>
                  </a:lnTo>
                  <a:lnTo>
                    <a:pt x="25409" y="154"/>
                  </a:lnTo>
                  <a:lnTo>
                    <a:pt x="252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5"/>
            <p:cNvSpPr/>
            <p:nvPr/>
          </p:nvSpPr>
          <p:spPr>
            <a:xfrm>
              <a:off x="3982650" y="3246800"/>
              <a:ext cx="381375" cy="526650"/>
            </a:xfrm>
            <a:custGeom>
              <a:rect b="b" l="l" r="r" t="t"/>
              <a:pathLst>
                <a:path extrusionOk="0" h="21066" w="15255">
                  <a:moveTo>
                    <a:pt x="15102" y="1"/>
                  </a:moveTo>
                  <a:lnTo>
                    <a:pt x="0" y="20956"/>
                  </a:lnTo>
                  <a:lnTo>
                    <a:pt x="153" y="21066"/>
                  </a:lnTo>
                  <a:lnTo>
                    <a:pt x="15254" y="111"/>
                  </a:lnTo>
                  <a:lnTo>
                    <a:pt x="151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 name="Google Shape;1256;p35"/>
          <p:cNvGrpSpPr/>
          <p:nvPr/>
        </p:nvGrpSpPr>
        <p:grpSpPr>
          <a:xfrm flipH="1" rot="10800000">
            <a:off x="8209919" y="4637998"/>
            <a:ext cx="437952" cy="204623"/>
            <a:chOff x="2182225" y="3285450"/>
            <a:chExt cx="277150" cy="129500"/>
          </a:xfrm>
        </p:grpSpPr>
        <p:sp>
          <p:nvSpPr>
            <p:cNvPr id="1257" name="Google Shape;1257;p35"/>
            <p:cNvSpPr/>
            <p:nvPr/>
          </p:nvSpPr>
          <p:spPr>
            <a:xfrm>
              <a:off x="2443175" y="3285450"/>
              <a:ext cx="16200" cy="16200"/>
            </a:xfrm>
            <a:custGeom>
              <a:rect b="b" l="l" r="r" t="t"/>
              <a:pathLst>
                <a:path extrusionOk="0" h="648" w="648">
                  <a:moveTo>
                    <a:pt x="323" y="1"/>
                  </a:moveTo>
                  <a:cubicBezTo>
                    <a:pt x="144" y="1"/>
                    <a:pt x="0" y="145"/>
                    <a:pt x="0" y="325"/>
                  </a:cubicBezTo>
                  <a:cubicBezTo>
                    <a:pt x="0" y="503"/>
                    <a:pt x="144" y="648"/>
                    <a:pt x="323" y="648"/>
                  </a:cubicBezTo>
                  <a:cubicBezTo>
                    <a:pt x="503" y="648"/>
                    <a:pt x="647" y="503"/>
                    <a:pt x="647" y="325"/>
                  </a:cubicBezTo>
                  <a:cubicBezTo>
                    <a:pt x="647" y="145"/>
                    <a:pt x="501"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5"/>
            <p:cNvSpPr/>
            <p:nvPr/>
          </p:nvSpPr>
          <p:spPr>
            <a:xfrm>
              <a:off x="2443175" y="3342075"/>
              <a:ext cx="16200" cy="16250"/>
            </a:xfrm>
            <a:custGeom>
              <a:rect b="b" l="l" r="r" t="t"/>
              <a:pathLst>
                <a:path extrusionOk="0" h="650" w="648">
                  <a:moveTo>
                    <a:pt x="323" y="1"/>
                  </a:moveTo>
                  <a:cubicBezTo>
                    <a:pt x="144" y="1"/>
                    <a:pt x="0" y="147"/>
                    <a:pt x="0" y="325"/>
                  </a:cubicBezTo>
                  <a:cubicBezTo>
                    <a:pt x="0" y="503"/>
                    <a:pt x="144" y="650"/>
                    <a:pt x="323" y="650"/>
                  </a:cubicBezTo>
                  <a:cubicBezTo>
                    <a:pt x="503" y="650"/>
                    <a:pt x="647" y="503"/>
                    <a:pt x="647" y="325"/>
                  </a:cubicBezTo>
                  <a:cubicBezTo>
                    <a:pt x="647" y="147"/>
                    <a:pt x="501"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5"/>
            <p:cNvSpPr/>
            <p:nvPr/>
          </p:nvSpPr>
          <p:spPr>
            <a:xfrm>
              <a:off x="2443175" y="3398750"/>
              <a:ext cx="16200" cy="16200"/>
            </a:xfrm>
            <a:custGeom>
              <a:rect b="b" l="l" r="r" t="t"/>
              <a:pathLst>
                <a:path extrusionOk="0" h="648" w="648">
                  <a:moveTo>
                    <a:pt x="323" y="1"/>
                  </a:moveTo>
                  <a:cubicBezTo>
                    <a:pt x="144" y="1"/>
                    <a:pt x="0" y="145"/>
                    <a:pt x="0" y="323"/>
                  </a:cubicBezTo>
                  <a:cubicBezTo>
                    <a:pt x="0" y="503"/>
                    <a:pt x="144" y="648"/>
                    <a:pt x="323" y="648"/>
                  </a:cubicBezTo>
                  <a:cubicBezTo>
                    <a:pt x="503" y="648"/>
                    <a:pt x="647" y="503"/>
                    <a:pt x="647" y="323"/>
                  </a:cubicBezTo>
                  <a:cubicBezTo>
                    <a:pt x="647" y="145"/>
                    <a:pt x="501" y="1"/>
                    <a:pt x="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5"/>
            <p:cNvSpPr/>
            <p:nvPr/>
          </p:nvSpPr>
          <p:spPr>
            <a:xfrm>
              <a:off x="2377900" y="3285450"/>
              <a:ext cx="16250" cy="16200"/>
            </a:xfrm>
            <a:custGeom>
              <a:rect b="b" l="l" r="r" t="t"/>
              <a:pathLst>
                <a:path extrusionOk="0" h="648" w="650">
                  <a:moveTo>
                    <a:pt x="325" y="1"/>
                  </a:moveTo>
                  <a:cubicBezTo>
                    <a:pt x="147" y="1"/>
                    <a:pt x="1" y="145"/>
                    <a:pt x="1" y="325"/>
                  </a:cubicBezTo>
                  <a:cubicBezTo>
                    <a:pt x="1" y="503"/>
                    <a:pt x="147" y="648"/>
                    <a:pt x="325" y="648"/>
                  </a:cubicBezTo>
                  <a:cubicBezTo>
                    <a:pt x="503" y="648"/>
                    <a:pt x="650" y="503"/>
                    <a:pt x="650" y="325"/>
                  </a:cubicBezTo>
                  <a:cubicBezTo>
                    <a:pt x="650" y="145"/>
                    <a:pt x="505"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5"/>
            <p:cNvSpPr/>
            <p:nvPr/>
          </p:nvSpPr>
          <p:spPr>
            <a:xfrm>
              <a:off x="2377900" y="3342075"/>
              <a:ext cx="16250" cy="16250"/>
            </a:xfrm>
            <a:custGeom>
              <a:rect b="b" l="l" r="r" t="t"/>
              <a:pathLst>
                <a:path extrusionOk="0" h="650" w="650">
                  <a:moveTo>
                    <a:pt x="325" y="1"/>
                  </a:moveTo>
                  <a:cubicBezTo>
                    <a:pt x="147" y="1"/>
                    <a:pt x="1" y="147"/>
                    <a:pt x="1" y="325"/>
                  </a:cubicBezTo>
                  <a:cubicBezTo>
                    <a:pt x="1" y="503"/>
                    <a:pt x="147" y="650"/>
                    <a:pt x="325" y="650"/>
                  </a:cubicBezTo>
                  <a:cubicBezTo>
                    <a:pt x="503" y="650"/>
                    <a:pt x="650" y="503"/>
                    <a:pt x="650" y="325"/>
                  </a:cubicBezTo>
                  <a:cubicBezTo>
                    <a:pt x="650" y="147"/>
                    <a:pt x="505"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5"/>
            <p:cNvSpPr/>
            <p:nvPr/>
          </p:nvSpPr>
          <p:spPr>
            <a:xfrm>
              <a:off x="2312700" y="3285450"/>
              <a:ext cx="16175" cy="16200"/>
            </a:xfrm>
            <a:custGeom>
              <a:rect b="b" l="l" r="r" t="t"/>
              <a:pathLst>
                <a:path extrusionOk="0" h="648" w="647">
                  <a:moveTo>
                    <a:pt x="322" y="1"/>
                  </a:moveTo>
                  <a:cubicBezTo>
                    <a:pt x="144" y="1"/>
                    <a:pt x="0" y="145"/>
                    <a:pt x="0" y="325"/>
                  </a:cubicBezTo>
                  <a:cubicBezTo>
                    <a:pt x="0" y="503"/>
                    <a:pt x="144" y="648"/>
                    <a:pt x="322" y="648"/>
                  </a:cubicBezTo>
                  <a:cubicBezTo>
                    <a:pt x="503" y="648"/>
                    <a:pt x="647" y="503"/>
                    <a:pt x="647" y="325"/>
                  </a:cubicBezTo>
                  <a:cubicBezTo>
                    <a:pt x="647" y="145"/>
                    <a:pt x="503"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5"/>
            <p:cNvSpPr/>
            <p:nvPr/>
          </p:nvSpPr>
          <p:spPr>
            <a:xfrm>
              <a:off x="2312700" y="3342075"/>
              <a:ext cx="16175" cy="16250"/>
            </a:xfrm>
            <a:custGeom>
              <a:rect b="b" l="l" r="r" t="t"/>
              <a:pathLst>
                <a:path extrusionOk="0" h="650" w="647">
                  <a:moveTo>
                    <a:pt x="322" y="1"/>
                  </a:moveTo>
                  <a:cubicBezTo>
                    <a:pt x="144" y="1"/>
                    <a:pt x="0" y="147"/>
                    <a:pt x="0" y="325"/>
                  </a:cubicBezTo>
                  <a:cubicBezTo>
                    <a:pt x="0" y="503"/>
                    <a:pt x="144" y="650"/>
                    <a:pt x="322" y="650"/>
                  </a:cubicBezTo>
                  <a:cubicBezTo>
                    <a:pt x="503" y="650"/>
                    <a:pt x="647" y="503"/>
                    <a:pt x="647" y="325"/>
                  </a:cubicBezTo>
                  <a:cubicBezTo>
                    <a:pt x="647" y="147"/>
                    <a:pt x="503"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5"/>
            <p:cNvSpPr/>
            <p:nvPr/>
          </p:nvSpPr>
          <p:spPr>
            <a:xfrm>
              <a:off x="2247425" y="3285450"/>
              <a:ext cx="16250" cy="16200"/>
            </a:xfrm>
            <a:custGeom>
              <a:rect b="b" l="l" r="r" t="t"/>
              <a:pathLst>
                <a:path extrusionOk="0" h="648" w="650">
                  <a:moveTo>
                    <a:pt x="325" y="1"/>
                  </a:moveTo>
                  <a:cubicBezTo>
                    <a:pt x="145" y="1"/>
                    <a:pt x="1" y="145"/>
                    <a:pt x="1" y="325"/>
                  </a:cubicBezTo>
                  <a:cubicBezTo>
                    <a:pt x="1" y="503"/>
                    <a:pt x="145" y="648"/>
                    <a:pt x="325" y="648"/>
                  </a:cubicBezTo>
                  <a:cubicBezTo>
                    <a:pt x="503" y="648"/>
                    <a:pt x="649" y="503"/>
                    <a:pt x="649" y="325"/>
                  </a:cubicBezTo>
                  <a:cubicBezTo>
                    <a:pt x="649" y="145"/>
                    <a:pt x="503"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5"/>
            <p:cNvSpPr/>
            <p:nvPr/>
          </p:nvSpPr>
          <p:spPr>
            <a:xfrm>
              <a:off x="2182225" y="3285450"/>
              <a:ext cx="16175" cy="16200"/>
            </a:xfrm>
            <a:custGeom>
              <a:rect b="b" l="l" r="r" t="t"/>
              <a:pathLst>
                <a:path extrusionOk="0" h="648" w="647">
                  <a:moveTo>
                    <a:pt x="322" y="1"/>
                  </a:moveTo>
                  <a:cubicBezTo>
                    <a:pt x="144" y="1"/>
                    <a:pt x="0" y="145"/>
                    <a:pt x="0" y="325"/>
                  </a:cubicBezTo>
                  <a:cubicBezTo>
                    <a:pt x="0" y="503"/>
                    <a:pt x="144" y="648"/>
                    <a:pt x="322" y="648"/>
                  </a:cubicBezTo>
                  <a:cubicBezTo>
                    <a:pt x="503" y="648"/>
                    <a:pt x="647" y="503"/>
                    <a:pt x="647" y="325"/>
                  </a:cubicBezTo>
                  <a:cubicBezTo>
                    <a:pt x="647" y="145"/>
                    <a:pt x="503" y="1"/>
                    <a:pt x="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 name="Google Shape;1266;p35"/>
          <p:cNvSpPr/>
          <p:nvPr/>
        </p:nvSpPr>
        <p:spPr>
          <a:xfrm flipH="1">
            <a:off x="8424009" y="-11"/>
            <a:ext cx="437941" cy="2934051"/>
          </a:xfrm>
          <a:custGeom>
            <a:rect b="b" l="l" r="r" t="t"/>
            <a:pathLst>
              <a:path extrusionOk="0" h="64866" w="9682">
                <a:moveTo>
                  <a:pt x="9306" y="0"/>
                </a:moveTo>
                <a:cubicBezTo>
                  <a:pt x="9306" y="5026"/>
                  <a:pt x="5215" y="9117"/>
                  <a:pt x="189" y="9117"/>
                </a:cubicBezTo>
                <a:lnTo>
                  <a:pt x="0" y="9117"/>
                </a:lnTo>
                <a:lnTo>
                  <a:pt x="0" y="64866"/>
                </a:lnTo>
                <a:lnTo>
                  <a:pt x="376" y="64866"/>
                </a:lnTo>
                <a:lnTo>
                  <a:pt x="376" y="9490"/>
                </a:lnTo>
                <a:cubicBezTo>
                  <a:pt x="5525" y="9390"/>
                  <a:pt x="9681" y="5172"/>
                  <a:pt x="9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5"/>
          <p:cNvSpPr/>
          <p:nvPr/>
        </p:nvSpPr>
        <p:spPr>
          <a:xfrm flipH="1" rot="10800000">
            <a:off x="282109" y="2209439"/>
            <a:ext cx="437941" cy="2934051"/>
          </a:xfrm>
          <a:custGeom>
            <a:rect b="b" l="l" r="r" t="t"/>
            <a:pathLst>
              <a:path extrusionOk="0" h="64866" w="9682">
                <a:moveTo>
                  <a:pt x="9306" y="0"/>
                </a:moveTo>
                <a:cubicBezTo>
                  <a:pt x="9306" y="5026"/>
                  <a:pt x="5215" y="9117"/>
                  <a:pt x="189" y="9117"/>
                </a:cubicBezTo>
                <a:lnTo>
                  <a:pt x="0" y="9117"/>
                </a:lnTo>
                <a:lnTo>
                  <a:pt x="0" y="64866"/>
                </a:lnTo>
                <a:lnTo>
                  <a:pt x="376" y="64866"/>
                </a:lnTo>
                <a:lnTo>
                  <a:pt x="376" y="9490"/>
                </a:lnTo>
                <a:cubicBezTo>
                  <a:pt x="5525" y="9390"/>
                  <a:pt x="9681" y="5172"/>
                  <a:pt x="9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273" name="Google Shape;1273;p36"/>
          <p:cNvSpPr txBox="1"/>
          <p:nvPr>
            <p:ph idx="1" type="body"/>
          </p:nvPr>
        </p:nvSpPr>
        <p:spPr>
          <a:xfrm>
            <a:off x="900925" y="1204391"/>
            <a:ext cx="7342200" cy="15063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lang="en" sz="2000">
                <a:latin typeface="Raleway ExtraBold"/>
                <a:ea typeface="Raleway ExtraBold"/>
                <a:cs typeface="Raleway ExtraBold"/>
                <a:sym typeface="Raleway ExtraBold"/>
              </a:rPr>
              <a:t>Vectors</a:t>
            </a:r>
            <a:endParaRPr sz="2000">
              <a:latin typeface="Raleway ExtraBold"/>
              <a:ea typeface="Raleway ExtraBold"/>
              <a:cs typeface="Raleway ExtraBold"/>
              <a:sym typeface="Raleway ExtraBold"/>
            </a:endParaRPr>
          </a:p>
          <a:p>
            <a:pPr indent="-317500" lvl="0" marL="457200" rtl="0" algn="l">
              <a:spcBef>
                <a:spcPts val="1000"/>
              </a:spcBef>
              <a:spcAft>
                <a:spcPts val="0"/>
              </a:spcAft>
              <a:buClr>
                <a:schemeClr val="dk1"/>
              </a:buClr>
              <a:buSzPts val="1400"/>
              <a:buFont typeface="Nunito"/>
              <a:buChar char="●"/>
            </a:pPr>
            <a:r>
              <a:rPr lang="en" u="sng">
                <a:hlinkClick r:id="rId3"/>
              </a:rPr>
              <a:t>Gradient trendy poster design template</a:t>
            </a:r>
            <a:endParaRPr/>
          </a:p>
          <a:p>
            <a:pPr indent="-317500" lvl="0" marL="457200" rtl="0" algn="l">
              <a:spcBef>
                <a:spcPts val="0"/>
              </a:spcBef>
              <a:spcAft>
                <a:spcPts val="0"/>
              </a:spcAft>
              <a:buClr>
                <a:schemeClr val="dk1"/>
              </a:buClr>
              <a:buSzPts val="1400"/>
              <a:buFont typeface="Nunito"/>
              <a:buChar char="●"/>
            </a:pPr>
            <a:r>
              <a:rPr lang="en" u="sng">
                <a:hlinkClick r:id="rId4"/>
              </a:rPr>
              <a:t>Gradient rave party poster design</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7" name="Shape 1277"/>
        <p:cNvGrpSpPr/>
        <p:nvPr/>
      </p:nvGrpSpPr>
      <p:grpSpPr>
        <a:xfrm>
          <a:off x="0" y="0"/>
          <a:ext cx="0" cy="0"/>
          <a:chOff x="0" y="0"/>
          <a:chExt cx="0" cy="0"/>
        </a:xfrm>
      </p:grpSpPr>
      <p:sp>
        <p:nvSpPr>
          <p:cNvPr id="1278" name="Google Shape;1278;p3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79" name="Google Shape;1279;p37"/>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3" name="Shape 1283"/>
        <p:cNvGrpSpPr/>
        <p:nvPr/>
      </p:nvGrpSpPr>
      <p:grpSpPr>
        <a:xfrm>
          <a:off x="0" y="0"/>
          <a:ext cx="0" cy="0"/>
          <a:chOff x="0" y="0"/>
          <a:chExt cx="0" cy="0"/>
        </a:xfrm>
      </p:grpSpPr>
      <p:sp>
        <p:nvSpPr>
          <p:cNvPr id="1284" name="Google Shape;1284;p38"/>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285" name="Google Shape;1285;p3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9" name="Shape 1289"/>
        <p:cNvGrpSpPr/>
        <p:nvPr/>
      </p:nvGrpSpPr>
      <p:grpSpPr>
        <a:xfrm>
          <a:off x="0" y="0"/>
          <a:ext cx="0" cy="0"/>
          <a:chOff x="0" y="0"/>
          <a:chExt cx="0" cy="0"/>
        </a:xfrm>
      </p:grpSpPr>
      <p:sp>
        <p:nvSpPr>
          <p:cNvPr id="1290" name="Google Shape;1290;p39"/>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Raleway</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https://fonts.google.com/specimen/Raleway</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Nunito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https://fonts.google.com/specimen/Nunito</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291" name="Google Shape;1291;p3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1292" name="Google Shape;1292;p39"/>
          <p:cNvSpPr/>
          <p:nvPr/>
        </p:nvSpPr>
        <p:spPr>
          <a:xfrm>
            <a:off x="3645388" y="2947175"/>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9"/>
          <p:cNvSpPr/>
          <p:nvPr/>
        </p:nvSpPr>
        <p:spPr>
          <a:xfrm>
            <a:off x="4707207" y="2947175"/>
            <a:ext cx="791400" cy="754200"/>
          </a:xfrm>
          <a:prstGeom prst="roundRect">
            <a:avLst>
              <a:gd fmla="val 16667" name="adj"/>
            </a:avLst>
          </a:prstGeom>
          <a:solidFill>
            <a:srgbClr val="CDB1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9"/>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1295" name="Google Shape;1295;p39"/>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#cdb1ff</a:t>
            </a:r>
            <a:endParaRPr sz="1000">
              <a:solidFill>
                <a:schemeClr val="dk1"/>
              </a:solidFill>
            </a:endParaRPr>
          </a:p>
        </p:txBody>
      </p:sp>
      <p:sp>
        <p:nvSpPr>
          <p:cNvPr id="1296" name="Google Shape;1296;p39"/>
          <p:cNvSpPr/>
          <p:nvPr/>
        </p:nvSpPr>
        <p:spPr>
          <a:xfrm>
            <a:off x="3645388" y="3878275"/>
            <a:ext cx="791400" cy="754200"/>
          </a:xfrm>
          <a:prstGeom prst="roundRect">
            <a:avLst>
              <a:gd fmla="val 16667" name="adj"/>
            </a:avLst>
          </a:prstGeom>
          <a:solidFill>
            <a:srgbClr val="C4C6F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9"/>
          <p:cNvSpPr/>
          <p:nvPr/>
        </p:nvSpPr>
        <p:spPr>
          <a:xfrm>
            <a:off x="4707207" y="3878275"/>
            <a:ext cx="791400" cy="754200"/>
          </a:xfrm>
          <a:prstGeom prst="roundRect">
            <a:avLst>
              <a:gd fmla="val 16667" name="adj"/>
            </a:avLst>
          </a:prstGeom>
          <a:solidFill>
            <a:srgbClr val="F1F3E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9"/>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#c4c6fb</a:t>
            </a:r>
            <a:endParaRPr sz="1000"/>
          </a:p>
        </p:txBody>
      </p:sp>
      <p:sp>
        <p:nvSpPr>
          <p:cNvPr id="1299" name="Google Shape;1299;p39"/>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#f1f3e8</a:t>
            </a:r>
            <a:endParaRPr sz="1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3" name="Shape 1303"/>
        <p:cNvGrpSpPr/>
        <p:nvPr/>
      </p:nvGrpSpPr>
      <p:grpSpPr>
        <a:xfrm>
          <a:off x="0" y="0"/>
          <a:ext cx="0" cy="0"/>
          <a:chOff x="0" y="0"/>
          <a:chExt cx="0" cy="0"/>
        </a:xfrm>
      </p:grpSpPr>
      <p:sp>
        <p:nvSpPr>
          <p:cNvPr id="1304" name="Google Shape;1304;p40"/>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305" name="Google Shape;1305;p4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306" name="Google Shape;1306;p4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307" name="Google Shape;1307;p4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308" name="Google Shape;1308;p4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309" name="Google Shape;1309;p4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310" name="Google Shape;1310;p4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311" name="Google Shape;1311;p4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312" name="Google Shape;1312;p4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313" name="Google Shape;1313;p4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314" name="Google Shape;1314;p4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315" name="Google Shape;1315;p4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9" name="Shape 1319"/>
        <p:cNvGrpSpPr/>
        <p:nvPr/>
      </p:nvGrpSpPr>
      <p:grpSpPr>
        <a:xfrm>
          <a:off x="0" y="0"/>
          <a:ext cx="0" cy="0"/>
          <a:chOff x="0" y="0"/>
          <a:chExt cx="0" cy="0"/>
        </a:xfrm>
      </p:grpSpPr>
      <p:grpSp>
        <p:nvGrpSpPr>
          <p:cNvPr id="1320" name="Google Shape;1320;p41"/>
          <p:cNvGrpSpPr/>
          <p:nvPr/>
        </p:nvGrpSpPr>
        <p:grpSpPr>
          <a:xfrm>
            <a:off x="5048544" y="3019584"/>
            <a:ext cx="442841" cy="514271"/>
            <a:chOff x="4727025" y="1332775"/>
            <a:chExt cx="59900" cy="69625"/>
          </a:xfrm>
        </p:grpSpPr>
        <p:sp>
          <p:nvSpPr>
            <p:cNvPr id="1321" name="Google Shape;1321;p4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41"/>
          <p:cNvGrpSpPr/>
          <p:nvPr/>
        </p:nvGrpSpPr>
        <p:grpSpPr>
          <a:xfrm>
            <a:off x="5723860" y="2267072"/>
            <a:ext cx="500909" cy="500899"/>
            <a:chOff x="4820425" y="1329900"/>
            <a:chExt cx="70175" cy="70350"/>
          </a:xfrm>
        </p:grpSpPr>
        <p:sp>
          <p:nvSpPr>
            <p:cNvPr id="1324" name="Google Shape;1324;p4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41"/>
          <p:cNvGrpSpPr/>
          <p:nvPr/>
        </p:nvGrpSpPr>
        <p:grpSpPr>
          <a:xfrm>
            <a:off x="6376484" y="2278862"/>
            <a:ext cx="538135" cy="493119"/>
            <a:chOff x="4903200" y="1331525"/>
            <a:chExt cx="73575" cy="67425"/>
          </a:xfrm>
        </p:grpSpPr>
        <p:sp>
          <p:nvSpPr>
            <p:cNvPr id="1329" name="Google Shape;1329;p4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30" name="Google Shape;1330;p4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 name="Google Shape;1331;p41"/>
          <p:cNvGrpSpPr/>
          <p:nvPr/>
        </p:nvGrpSpPr>
        <p:grpSpPr>
          <a:xfrm>
            <a:off x="5636435" y="3020840"/>
            <a:ext cx="544563" cy="511895"/>
            <a:chOff x="4815575" y="1416800"/>
            <a:chExt cx="73750" cy="71400"/>
          </a:xfrm>
        </p:grpSpPr>
        <p:sp>
          <p:nvSpPr>
            <p:cNvPr id="1332" name="Google Shape;1332;p4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 name="Google Shape;1335;p41"/>
          <p:cNvGrpSpPr/>
          <p:nvPr/>
        </p:nvGrpSpPr>
        <p:grpSpPr>
          <a:xfrm>
            <a:off x="6333060" y="3020546"/>
            <a:ext cx="602914" cy="512477"/>
            <a:chOff x="4902475" y="1418875"/>
            <a:chExt cx="74500" cy="63775"/>
          </a:xfrm>
        </p:grpSpPr>
        <p:sp>
          <p:nvSpPr>
            <p:cNvPr id="1336" name="Google Shape;1336;p4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41"/>
          <p:cNvGrpSpPr/>
          <p:nvPr/>
        </p:nvGrpSpPr>
        <p:grpSpPr>
          <a:xfrm>
            <a:off x="5748932" y="3759785"/>
            <a:ext cx="515391" cy="525699"/>
            <a:chOff x="4818100" y="1507675"/>
            <a:chExt cx="71225" cy="71625"/>
          </a:xfrm>
        </p:grpSpPr>
        <p:sp>
          <p:nvSpPr>
            <p:cNvPr id="1339" name="Google Shape;1339;p4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41"/>
          <p:cNvGrpSpPr/>
          <p:nvPr/>
        </p:nvGrpSpPr>
        <p:grpSpPr>
          <a:xfrm>
            <a:off x="5087034" y="3781317"/>
            <a:ext cx="522956" cy="489869"/>
            <a:chOff x="4721450" y="1509475"/>
            <a:chExt cx="79350" cy="74325"/>
          </a:xfrm>
        </p:grpSpPr>
        <p:sp>
          <p:nvSpPr>
            <p:cNvPr id="1344" name="Google Shape;1344;p4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41"/>
          <p:cNvGrpSpPr/>
          <p:nvPr/>
        </p:nvGrpSpPr>
        <p:grpSpPr>
          <a:xfrm>
            <a:off x="6410277" y="3761069"/>
            <a:ext cx="525704" cy="535436"/>
            <a:chOff x="4906800" y="1507500"/>
            <a:chExt cx="70350" cy="71075"/>
          </a:xfrm>
        </p:grpSpPr>
        <p:sp>
          <p:nvSpPr>
            <p:cNvPr id="1349" name="Google Shape;1349;p4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41"/>
          <p:cNvGrpSpPr/>
          <p:nvPr/>
        </p:nvGrpSpPr>
        <p:grpSpPr>
          <a:xfrm>
            <a:off x="4443099" y="2267050"/>
            <a:ext cx="508054" cy="508095"/>
            <a:chOff x="3736598" y="2170606"/>
            <a:chExt cx="404889" cy="404889"/>
          </a:xfrm>
        </p:grpSpPr>
        <p:sp>
          <p:nvSpPr>
            <p:cNvPr id="1355" name="Google Shape;1355;p4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41"/>
          <p:cNvGrpSpPr/>
          <p:nvPr/>
        </p:nvGrpSpPr>
        <p:grpSpPr>
          <a:xfrm>
            <a:off x="3731139" y="2267145"/>
            <a:ext cx="575790" cy="507904"/>
            <a:chOff x="3161917" y="2170682"/>
            <a:chExt cx="458870" cy="404737"/>
          </a:xfrm>
        </p:grpSpPr>
        <p:sp>
          <p:nvSpPr>
            <p:cNvPr id="1360" name="Google Shape;1360;p4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61" name="Google Shape;1361;p4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 name="Google Shape;1363;p41"/>
          <p:cNvGrpSpPr/>
          <p:nvPr/>
        </p:nvGrpSpPr>
        <p:grpSpPr>
          <a:xfrm>
            <a:off x="3758669" y="3027517"/>
            <a:ext cx="520730" cy="498567"/>
            <a:chOff x="3179914" y="2889488"/>
            <a:chExt cx="422876" cy="404911"/>
          </a:xfrm>
        </p:grpSpPr>
        <p:sp>
          <p:nvSpPr>
            <p:cNvPr id="1364" name="Google Shape;1364;p4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41"/>
          <p:cNvGrpSpPr/>
          <p:nvPr/>
        </p:nvGrpSpPr>
        <p:grpSpPr>
          <a:xfrm>
            <a:off x="4387349" y="3027477"/>
            <a:ext cx="516145" cy="498648"/>
            <a:chOff x="3729467" y="2889422"/>
            <a:chExt cx="419153" cy="404977"/>
          </a:xfrm>
        </p:grpSpPr>
        <p:sp>
          <p:nvSpPr>
            <p:cNvPr id="1371" name="Google Shape;1371;p4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 name="Google Shape;1378;p41"/>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1"/>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1"/>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1"/>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2" name="Google Shape;1382;p41"/>
          <p:cNvGrpSpPr/>
          <p:nvPr/>
        </p:nvGrpSpPr>
        <p:grpSpPr>
          <a:xfrm>
            <a:off x="7107677" y="2474362"/>
            <a:ext cx="166473" cy="141497"/>
            <a:chOff x="4660325" y="1866850"/>
            <a:chExt cx="68350" cy="58100"/>
          </a:xfrm>
        </p:grpSpPr>
        <p:sp>
          <p:nvSpPr>
            <p:cNvPr id="1383" name="Google Shape;1383;p4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41"/>
          <p:cNvGrpSpPr/>
          <p:nvPr/>
        </p:nvGrpSpPr>
        <p:grpSpPr>
          <a:xfrm>
            <a:off x="7417022" y="2500086"/>
            <a:ext cx="162515" cy="90049"/>
            <a:chOff x="4791775" y="1877500"/>
            <a:chExt cx="66725" cy="36975"/>
          </a:xfrm>
        </p:grpSpPr>
        <p:sp>
          <p:nvSpPr>
            <p:cNvPr id="1386" name="Google Shape;1386;p4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41"/>
          <p:cNvGrpSpPr/>
          <p:nvPr/>
        </p:nvGrpSpPr>
        <p:grpSpPr>
          <a:xfrm>
            <a:off x="7738734" y="2500086"/>
            <a:ext cx="144979" cy="90049"/>
            <a:chOff x="4923925" y="1877500"/>
            <a:chExt cx="59525" cy="36975"/>
          </a:xfrm>
        </p:grpSpPr>
        <p:sp>
          <p:nvSpPr>
            <p:cNvPr id="1389" name="Google Shape;1389;p4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41"/>
          <p:cNvGrpSpPr/>
          <p:nvPr/>
        </p:nvGrpSpPr>
        <p:grpSpPr>
          <a:xfrm>
            <a:off x="8033226" y="2482277"/>
            <a:ext cx="141447" cy="125667"/>
            <a:chOff x="5058450" y="1870100"/>
            <a:chExt cx="58075" cy="51600"/>
          </a:xfrm>
        </p:grpSpPr>
        <p:sp>
          <p:nvSpPr>
            <p:cNvPr id="1392" name="Google Shape;1392;p4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 name="Google Shape;1394;p41"/>
          <p:cNvGrpSpPr/>
          <p:nvPr/>
        </p:nvGrpSpPr>
        <p:grpSpPr>
          <a:xfrm>
            <a:off x="7447741" y="2904685"/>
            <a:ext cx="101077" cy="107645"/>
            <a:chOff x="4811425" y="2065025"/>
            <a:chExt cx="41500" cy="44200"/>
          </a:xfrm>
        </p:grpSpPr>
        <p:sp>
          <p:nvSpPr>
            <p:cNvPr id="1395" name="Google Shape;1395;p4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 name="Google Shape;1397;p41"/>
          <p:cNvGrpSpPr/>
          <p:nvPr/>
        </p:nvGrpSpPr>
        <p:grpSpPr>
          <a:xfrm>
            <a:off x="7740178" y="2904898"/>
            <a:ext cx="120867" cy="107218"/>
            <a:chOff x="4929875" y="2065025"/>
            <a:chExt cx="49625" cy="44025"/>
          </a:xfrm>
        </p:grpSpPr>
        <p:sp>
          <p:nvSpPr>
            <p:cNvPr id="1398" name="Google Shape;1398;p4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41"/>
          <p:cNvGrpSpPr/>
          <p:nvPr/>
        </p:nvGrpSpPr>
        <p:grpSpPr>
          <a:xfrm>
            <a:off x="8068847" y="2907912"/>
            <a:ext cx="70206" cy="101191"/>
            <a:chOff x="5083925" y="2066350"/>
            <a:chExt cx="28825" cy="41550"/>
          </a:xfrm>
        </p:grpSpPr>
        <p:sp>
          <p:nvSpPr>
            <p:cNvPr id="1401" name="Google Shape;1401;p4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41"/>
          <p:cNvGrpSpPr/>
          <p:nvPr/>
        </p:nvGrpSpPr>
        <p:grpSpPr>
          <a:xfrm>
            <a:off x="7100401" y="2923559"/>
            <a:ext cx="181026" cy="69896"/>
            <a:chOff x="4659775" y="2072775"/>
            <a:chExt cx="74325" cy="28700"/>
          </a:xfrm>
        </p:grpSpPr>
        <p:sp>
          <p:nvSpPr>
            <p:cNvPr id="1404" name="Google Shape;1404;p4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41"/>
          <p:cNvGrpSpPr/>
          <p:nvPr/>
        </p:nvGrpSpPr>
        <p:grpSpPr>
          <a:xfrm>
            <a:off x="8020257" y="2714124"/>
            <a:ext cx="167387" cy="89197"/>
            <a:chOff x="4662475" y="1976500"/>
            <a:chExt cx="68725" cy="36625"/>
          </a:xfrm>
        </p:grpSpPr>
        <p:sp>
          <p:nvSpPr>
            <p:cNvPr id="1408" name="Google Shape;1408;p4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41"/>
          <p:cNvGrpSpPr/>
          <p:nvPr/>
        </p:nvGrpSpPr>
        <p:grpSpPr>
          <a:xfrm>
            <a:off x="7717162" y="2717564"/>
            <a:ext cx="166899" cy="82317"/>
            <a:chOff x="4920150" y="1977875"/>
            <a:chExt cx="68525" cy="33800"/>
          </a:xfrm>
        </p:grpSpPr>
        <p:sp>
          <p:nvSpPr>
            <p:cNvPr id="1412" name="Google Shape;1412;p4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41"/>
          <p:cNvGrpSpPr/>
          <p:nvPr/>
        </p:nvGrpSpPr>
        <p:grpSpPr>
          <a:xfrm>
            <a:off x="7128319" y="3121482"/>
            <a:ext cx="125190" cy="127858"/>
            <a:chOff x="4676550" y="2160575"/>
            <a:chExt cx="51400" cy="52500"/>
          </a:xfrm>
        </p:grpSpPr>
        <p:sp>
          <p:nvSpPr>
            <p:cNvPr id="1416" name="Google Shape;1416;p4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41"/>
          <p:cNvGrpSpPr/>
          <p:nvPr/>
        </p:nvGrpSpPr>
        <p:grpSpPr>
          <a:xfrm>
            <a:off x="7425577" y="3128514"/>
            <a:ext cx="145405" cy="113794"/>
            <a:chOff x="4768325" y="2163475"/>
            <a:chExt cx="59700" cy="46725"/>
          </a:xfrm>
        </p:grpSpPr>
        <p:sp>
          <p:nvSpPr>
            <p:cNvPr id="1420" name="Google Shape;1420;p4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 name="Google Shape;1422;p41"/>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1"/>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1"/>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1"/>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1"/>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1"/>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 name="Google Shape;1428;p41"/>
          <p:cNvGrpSpPr/>
          <p:nvPr/>
        </p:nvGrpSpPr>
        <p:grpSpPr>
          <a:xfrm>
            <a:off x="7441895" y="3383608"/>
            <a:ext cx="112768" cy="106853"/>
            <a:chOff x="4768575" y="2253950"/>
            <a:chExt cx="46300" cy="43875"/>
          </a:xfrm>
        </p:grpSpPr>
        <p:sp>
          <p:nvSpPr>
            <p:cNvPr id="1429" name="Google Shape;1429;p4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 name="Google Shape;1431;p41"/>
          <p:cNvGrpSpPr/>
          <p:nvPr/>
        </p:nvGrpSpPr>
        <p:grpSpPr>
          <a:xfrm>
            <a:off x="7741518" y="3872634"/>
            <a:ext cx="118187" cy="146246"/>
            <a:chOff x="4960900" y="2433225"/>
            <a:chExt cx="48525" cy="60050"/>
          </a:xfrm>
        </p:grpSpPr>
        <p:sp>
          <p:nvSpPr>
            <p:cNvPr id="1432" name="Google Shape;1432;p4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41"/>
          <p:cNvGrpSpPr/>
          <p:nvPr/>
        </p:nvGrpSpPr>
        <p:grpSpPr>
          <a:xfrm>
            <a:off x="7430083" y="4136695"/>
            <a:ext cx="136394" cy="143810"/>
            <a:chOff x="4854075" y="2527625"/>
            <a:chExt cx="56000" cy="59050"/>
          </a:xfrm>
        </p:grpSpPr>
        <p:sp>
          <p:nvSpPr>
            <p:cNvPr id="1435" name="Google Shape;1435;p4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7" name="Google Shape;1437;p41"/>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1"/>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1"/>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 name="Google Shape;1440;p41"/>
          <p:cNvGrpSpPr/>
          <p:nvPr/>
        </p:nvGrpSpPr>
        <p:grpSpPr>
          <a:xfrm>
            <a:off x="8054294" y="3600439"/>
            <a:ext cx="99312" cy="160797"/>
            <a:chOff x="5059700" y="2334775"/>
            <a:chExt cx="40775" cy="66025"/>
          </a:xfrm>
        </p:grpSpPr>
        <p:sp>
          <p:nvSpPr>
            <p:cNvPr id="1441" name="Google Shape;1441;p4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41"/>
          <p:cNvGrpSpPr/>
          <p:nvPr/>
        </p:nvGrpSpPr>
        <p:grpSpPr>
          <a:xfrm>
            <a:off x="8011458" y="3865571"/>
            <a:ext cx="184984" cy="160371"/>
            <a:chOff x="5037700" y="2430325"/>
            <a:chExt cx="75950" cy="65850"/>
          </a:xfrm>
        </p:grpSpPr>
        <p:sp>
          <p:nvSpPr>
            <p:cNvPr id="1451" name="Google Shape;1451;p4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41"/>
          <p:cNvGrpSpPr/>
          <p:nvPr/>
        </p:nvGrpSpPr>
        <p:grpSpPr>
          <a:xfrm>
            <a:off x="7430964" y="3632023"/>
            <a:ext cx="173014" cy="97629"/>
            <a:chOff x="4756975" y="2341800"/>
            <a:chExt cx="91975" cy="51925"/>
          </a:xfrm>
        </p:grpSpPr>
        <p:sp>
          <p:nvSpPr>
            <p:cNvPr id="1454" name="Google Shape;1454;p4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41"/>
          <p:cNvGrpSpPr/>
          <p:nvPr/>
        </p:nvGrpSpPr>
        <p:grpSpPr>
          <a:xfrm>
            <a:off x="7697901" y="4120720"/>
            <a:ext cx="212497" cy="175761"/>
            <a:chOff x="4943575" y="2516350"/>
            <a:chExt cx="98675" cy="81700"/>
          </a:xfrm>
        </p:grpSpPr>
        <p:sp>
          <p:nvSpPr>
            <p:cNvPr id="1475" name="Google Shape;1475;p4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41"/>
          <p:cNvGrpSpPr/>
          <p:nvPr/>
        </p:nvGrpSpPr>
        <p:grpSpPr>
          <a:xfrm>
            <a:off x="1955962" y="3346963"/>
            <a:ext cx="965351" cy="134611"/>
            <a:chOff x="4411970" y="2962952"/>
            <a:chExt cx="706544" cy="104212"/>
          </a:xfrm>
        </p:grpSpPr>
        <p:sp>
          <p:nvSpPr>
            <p:cNvPr id="1554" name="Google Shape;1554;p4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41"/>
          <p:cNvGrpSpPr/>
          <p:nvPr/>
        </p:nvGrpSpPr>
        <p:grpSpPr>
          <a:xfrm>
            <a:off x="1955962" y="2935877"/>
            <a:ext cx="960158" cy="289172"/>
            <a:chOff x="4411970" y="2726085"/>
            <a:chExt cx="643107" cy="193659"/>
          </a:xfrm>
        </p:grpSpPr>
        <p:sp>
          <p:nvSpPr>
            <p:cNvPr id="1559" name="Google Shape;1559;p4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41"/>
          <p:cNvGrpSpPr/>
          <p:nvPr/>
        </p:nvGrpSpPr>
        <p:grpSpPr>
          <a:xfrm>
            <a:off x="958854" y="3201987"/>
            <a:ext cx="833173" cy="259209"/>
            <a:chOff x="4411970" y="4340222"/>
            <a:chExt cx="779467" cy="242683"/>
          </a:xfrm>
        </p:grpSpPr>
        <p:sp>
          <p:nvSpPr>
            <p:cNvPr id="1563" name="Google Shape;1563;p4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41"/>
          <p:cNvGrpSpPr/>
          <p:nvPr/>
        </p:nvGrpSpPr>
        <p:grpSpPr>
          <a:xfrm>
            <a:off x="1955962" y="2597733"/>
            <a:ext cx="965160" cy="216230"/>
            <a:chOff x="4411970" y="2468674"/>
            <a:chExt cx="747317" cy="167425"/>
          </a:xfrm>
        </p:grpSpPr>
        <p:sp>
          <p:nvSpPr>
            <p:cNvPr id="1567" name="Google Shape;1567;p4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41"/>
          <p:cNvGrpSpPr/>
          <p:nvPr/>
        </p:nvGrpSpPr>
        <p:grpSpPr>
          <a:xfrm>
            <a:off x="954709" y="2502450"/>
            <a:ext cx="810451" cy="319148"/>
            <a:chOff x="4411970" y="3686602"/>
            <a:chExt cx="797845" cy="314215"/>
          </a:xfrm>
        </p:grpSpPr>
        <p:sp>
          <p:nvSpPr>
            <p:cNvPr id="1570" name="Google Shape;1570;p4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 name="Google Shape;1575;p41"/>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6" name="Google Shape;1576;p41"/>
          <p:cNvGrpSpPr/>
          <p:nvPr/>
        </p:nvGrpSpPr>
        <p:grpSpPr>
          <a:xfrm>
            <a:off x="954806" y="2256974"/>
            <a:ext cx="1970333" cy="208784"/>
            <a:chOff x="6336019" y="3733725"/>
            <a:chExt cx="2566206" cy="351310"/>
          </a:xfrm>
        </p:grpSpPr>
        <p:sp>
          <p:nvSpPr>
            <p:cNvPr id="1577" name="Google Shape;1577;p4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41"/>
          <p:cNvGrpSpPr/>
          <p:nvPr/>
        </p:nvGrpSpPr>
        <p:grpSpPr>
          <a:xfrm>
            <a:off x="1955962" y="3864529"/>
            <a:ext cx="946551" cy="153200"/>
            <a:chOff x="4404545" y="3301592"/>
            <a:chExt cx="782403" cy="129272"/>
          </a:xfrm>
        </p:grpSpPr>
        <p:sp>
          <p:nvSpPr>
            <p:cNvPr id="1582" name="Google Shape;1582;p4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 name="Google Shape;1584;p41"/>
          <p:cNvGrpSpPr/>
          <p:nvPr/>
        </p:nvGrpSpPr>
        <p:grpSpPr>
          <a:xfrm>
            <a:off x="1955962" y="3603488"/>
            <a:ext cx="962257" cy="139127"/>
            <a:chOff x="4411970" y="3131459"/>
            <a:chExt cx="710520" cy="117397"/>
          </a:xfrm>
        </p:grpSpPr>
        <p:sp>
          <p:nvSpPr>
            <p:cNvPr id="1585" name="Google Shape;1585;p4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87" name="Google Shape;1587;p41"/>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8" name="Google Shape;1588;p41"/>
          <p:cNvGrpSpPr/>
          <p:nvPr/>
        </p:nvGrpSpPr>
        <p:grpSpPr>
          <a:xfrm>
            <a:off x="956107" y="3538282"/>
            <a:ext cx="823838" cy="458988"/>
            <a:chOff x="4411970" y="1801825"/>
            <a:chExt cx="734586" cy="409262"/>
          </a:xfrm>
        </p:grpSpPr>
        <p:sp>
          <p:nvSpPr>
            <p:cNvPr id="1589" name="Google Shape;1589;p4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41"/>
          <p:cNvGrpSpPr/>
          <p:nvPr/>
        </p:nvGrpSpPr>
        <p:grpSpPr>
          <a:xfrm>
            <a:off x="956107" y="4086708"/>
            <a:ext cx="856348" cy="212039"/>
            <a:chOff x="4411970" y="2233974"/>
            <a:chExt cx="763574" cy="189068"/>
          </a:xfrm>
        </p:grpSpPr>
        <p:sp>
          <p:nvSpPr>
            <p:cNvPr id="1592" name="Google Shape;1592;p4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41"/>
          <p:cNvGrpSpPr/>
          <p:nvPr/>
        </p:nvGrpSpPr>
        <p:grpSpPr>
          <a:xfrm>
            <a:off x="3066303" y="2262044"/>
            <a:ext cx="511602" cy="511602"/>
            <a:chOff x="5681300" y="2527788"/>
            <a:chExt cx="805800" cy="805800"/>
          </a:xfrm>
        </p:grpSpPr>
        <p:sp>
          <p:nvSpPr>
            <p:cNvPr id="1595" name="Google Shape;1595;p4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 name="Google Shape;1597;p41"/>
          <p:cNvGrpSpPr/>
          <p:nvPr/>
        </p:nvGrpSpPr>
        <p:grpSpPr>
          <a:xfrm>
            <a:off x="3063497" y="3028627"/>
            <a:ext cx="513021" cy="512935"/>
            <a:chOff x="4049800" y="640400"/>
            <a:chExt cx="858900" cy="858900"/>
          </a:xfrm>
        </p:grpSpPr>
        <p:sp>
          <p:nvSpPr>
            <p:cNvPr id="1598" name="Google Shape;1598;p4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41"/>
          <p:cNvGrpSpPr/>
          <p:nvPr/>
        </p:nvGrpSpPr>
        <p:grpSpPr>
          <a:xfrm>
            <a:off x="2980696" y="3680519"/>
            <a:ext cx="686489" cy="686585"/>
            <a:chOff x="5080188" y="927900"/>
            <a:chExt cx="961200" cy="961200"/>
          </a:xfrm>
        </p:grpSpPr>
        <p:sp>
          <p:nvSpPr>
            <p:cNvPr id="1601" name="Google Shape;1601;p4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41"/>
          <p:cNvGrpSpPr/>
          <p:nvPr/>
        </p:nvGrpSpPr>
        <p:grpSpPr>
          <a:xfrm>
            <a:off x="3763848" y="3773248"/>
            <a:ext cx="510373" cy="510937"/>
            <a:chOff x="7508249" y="1522825"/>
            <a:chExt cx="1326332" cy="1322987"/>
          </a:xfrm>
        </p:grpSpPr>
        <p:sp>
          <p:nvSpPr>
            <p:cNvPr id="1610" name="Google Shape;1610;p4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41"/>
          <p:cNvGrpSpPr/>
          <p:nvPr/>
        </p:nvGrpSpPr>
        <p:grpSpPr>
          <a:xfrm>
            <a:off x="4455441" y="3774653"/>
            <a:ext cx="492652" cy="503348"/>
            <a:chOff x="6039282" y="1042577"/>
            <a:chExt cx="734315" cy="731929"/>
          </a:xfrm>
        </p:grpSpPr>
        <p:sp>
          <p:nvSpPr>
            <p:cNvPr id="1621" name="Google Shape;1621;p4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41"/>
          <p:cNvGrpSpPr/>
          <p:nvPr/>
        </p:nvGrpSpPr>
        <p:grpSpPr>
          <a:xfrm>
            <a:off x="5095855" y="2270694"/>
            <a:ext cx="483304" cy="504902"/>
            <a:chOff x="1825800" y="1651625"/>
            <a:chExt cx="568125" cy="591775"/>
          </a:xfrm>
        </p:grpSpPr>
        <p:sp>
          <p:nvSpPr>
            <p:cNvPr id="1643" name="Google Shape;1643;p4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9" name="Google Shape;1649;p41"/>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1"/>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1"/>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1"/>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1"/>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654" name="Google Shape;1654;p4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8" name="Shape 1658"/>
        <p:cNvGrpSpPr/>
        <p:nvPr/>
      </p:nvGrpSpPr>
      <p:grpSpPr>
        <a:xfrm>
          <a:off x="0" y="0"/>
          <a:ext cx="0" cy="0"/>
          <a:chOff x="0" y="0"/>
          <a:chExt cx="0" cy="0"/>
        </a:xfrm>
      </p:grpSpPr>
      <p:grpSp>
        <p:nvGrpSpPr>
          <p:cNvPr id="1659" name="Google Shape;1659;p42"/>
          <p:cNvGrpSpPr/>
          <p:nvPr/>
        </p:nvGrpSpPr>
        <p:grpSpPr>
          <a:xfrm>
            <a:off x="722059" y="955168"/>
            <a:ext cx="2492868" cy="1379876"/>
            <a:chOff x="2654821" y="2311071"/>
            <a:chExt cx="2279715" cy="1262120"/>
          </a:xfrm>
        </p:grpSpPr>
        <p:grpSp>
          <p:nvGrpSpPr>
            <p:cNvPr id="1660" name="Google Shape;1660;p42"/>
            <p:cNvGrpSpPr/>
            <p:nvPr/>
          </p:nvGrpSpPr>
          <p:grpSpPr>
            <a:xfrm>
              <a:off x="4034269" y="2840745"/>
              <a:ext cx="40212" cy="36437"/>
              <a:chOff x="4293400" y="2574725"/>
              <a:chExt cx="84425" cy="80100"/>
            </a:xfrm>
          </p:grpSpPr>
          <p:sp>
            <p:nvSpPr>
              <p:cNvPr id="1661" name="Google Shape;1661;p4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62" name="Google Shape;1662;p4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 name="Google Shape;1663;p42"/>
            <p:cNvGrpSpPr/>
            <p:nvPr/>
          </p:nvGrpSpPr>
          <p:grpSpPr>
            <a:xfrm>
              <a:off x="3894606" y="2334874"/>
              <a:ext cx="913198" cy="518984"/>
              <a:chOff x="4000175" y="1462675"/>
              <a:chExt cx="1917275" cy="1140875"/>
            </a:xfrm>
          </p:grpSpPr>
          <p:sp>
            <p:nvSpPr>
              <p:cNvPr id="1664" name="Google Shape;1664;p4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65" name="Google Shape;1665;p42"/>
              <p:cNvGrpSpPr/>
              <p:nvPr/>
            </p:nvGrpSpPr>
            <p:grpSpPr>
              <a:xfrm>
                <a:off x="4000175" y="1462675"/>
                <a:ext cx="1917275" cy="1140875"/>
                <a:chOff x="4000175" y="1462675"/>
                <a:chExt cx="1917275" cy="1140875"/>
              </a:xfrm>
            </p:grpSpPr>
            <p:sp>
              <p:nvSpPr>
                <p:cNvPr id="1666" name="Google Shape;1666;p4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67" name="Google Shape;1667;p4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71" name="Google Shape;1671;p4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2" name="Google Shape;1672;p42"/>
            <p:cNvGrpSpPr/>
            <p:nvPr/>
          </p:nvGrpSpPr>
          <p:grpSpPr>
            <a:xfrm>
              <a:off x="3875768" y="2846704"/>
              <a:ext cx="44796" cy="47366"/>
              <a:chOff x="3960625" y="2587825"/>
              <a:chExt cx="94050" cy="104125"/>
            </a:xfrm>
          </p:grpSpPr>
          <p:sp>
            <p:nvSpPr>
              <p:cNvPr id="1673" name="Google Shape;1673;p4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74" name="Google Shape;1674;p4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42"/>
            <p:cNvGrpSpPr/>
            <p:nvPr/>
          </p:nvGrpSpPr>
          <p:grpSpPr>
            <a:xfrm>
              <a:off x="3782759" y="2807162"/>
              <a:ext cx="82686" cy="85487"/>
              <a:chOff x="3765350" y="2500900"/>
              <a:chExt cx="173600" cy="187925"/>
            </a:xfrm>
          </p:grpSpPr>
          <p:sp>
            <p:nvSpPr>
              <p:cNvPr id="1676" name="Google Shape;1676;p4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77" name="Google Shape;1677;p4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 name="Google Shape;1682;p42"/>
            <p:cNvGrpSpPr/>
            <p:nvPr/>
          </p:nvGrpSpPr>
          <p:grpSpPr>
            <a:xfrm>
              <a:off x="3775674" y="2798496"/>
              <a:ext cx="40545" cy="23564"/>
              <a:chOff x="3750475" y="2481850"/>
              <a:chExt cx="85125" cy="51800"/>
            </a:xfrm>
          </p:grpSpPr>
          <p:sp>
            <p:nvSpPr>
              <p:cNvPr id="1683" name="Google Shape;1683;p4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85" name="Google Shape;1685;p42"/>
            <p:cNvGrpSpPr/>
            <p:nvPr/>
          </p:nvGrpSpPr>
          <p:grpSpPr>
            <a:xfrm>
              <a:off x="3716946" y="2776024"/>
              <a:ext cx="81971" cy="76912"/>
              <a:chOff x="3627175" y="2432450"/>
              <a:chExt cx="172100" cy="169075"/>
            </a:xfrm>
          </p:grpSpPr>
          <p:sp>
            <p:nvSpPr>
              <p:cNvPr id="1686" name="Google Shape;1686;p4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688" name="Google Shape;1688;p4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689" name="Google Shape;1689;p42"/>
            <p:cNvGrpSpPr/>
            <p:nvPr/>
          </p:nvGrpSpPr>
          <p:grpSpPr>
            <a:xfrm>
              <a:off x="3685682" y="2845624"/>
              <a:ext cx="29311" cy="45055"/>
              <a:chOff x="3561536" y="2585450"/>
              <a:chExt cx="61539" cy="99045"/>
            </a:xfrm>
          </p:grpSpPr>
          <p:sp>
            <p:nvSpPr>
              <p:cNvPr id="1690" name="Google Shape;1690;p4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692" name="Google Shape;1692;p42"/>
            <p:cNvGrpSpPr/>
            <p:nvPr/>
          </p:nvGrpSpPr>
          <p:grpSpPr>
            <a:xfrm>
              <a:off x="3849905" y="2572252"/>
              <a:ext cx="74339" cy="119559"/>
              <a:chOff x="3906325" y="1984500"/>
              <a:chExt cx="156075" cy="262825"/>
            </a:xfrm>
          </p:grpSpPr>
          <p:sp>
            <p:nvSpPr>
              <p:cNvPr id="1693" name="Google Shape;1693;p4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694" name="Google Shape;1694;p4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42"/>
            <p:cNvGrpSpPr/>
            <p:nvPr/>
          </p:nvGrpSpPr>
          <p:grpSpPr>
            <a:xfrm>
              <a:off x="2654821" y="2414345"/>
              <a:ext cx="667570" cy="558731"/>
              <a:chOff x="1397225" y="1637375"/>
              <a:chExt cx="1401575" cy="1228250"/>
            </a:xfrm>
          </p:grpSpPr>
          <p:sp>
            <p:nvSpPr>
              <p:cNvPr id="1696" name="Google Shape;1696;p4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697" name="Google Shape;1697;p42"/>
              <p:cNvGrpSpPr/>
              <p:nvPr/>
            </p:nvGrpSpPr>
            <p:grpSpPr>
              <a:xfrm>
                <a:off x="1397225" y="1637375"/>
                <a:ext cx="1398775" cy="1228250"/>
                <a:chOff x="1397225" y="1637375"/>
                <a:chExt cx="1398775" cy="1228250"/>
              </a:xfrm>
            </p:grpSpPr>
            <p:sp>
              <p:nvSpPr>
                <p:cNvPr id="1698" name="Google Shape;1698;p4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0" name="Google Shape;1700;p42"/>
            <p:cNvGrpSpPr/>
            <p:nvPr/>
          </p:nvGrpSpPr>
          <p:grpSpPr>
            <a:xfrm>
              <a:off x="3230417" y="3103734"/>
              <a:ext cx="282982" cy="280332"/>
              <a:chOff x="2605700" y="3152850"/>
              <a:chExt cx="594125" cy="616250"/>
            </a:xfrm>
          </p:grpSpPr>
          <p:sp>
            <p:nvSpPr>
              <p:cNvPr id="1701" name="Google Shape;1701;p4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02" name="Google Shape;1702;p4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703" name="Google Shape;1703;p42"/>
            <p:cNvGrpSpPr/>
            <p:nvPr/>
          </p:nvGrpSpPr>
          <p:grpSpPr>
            <a:xfrm>
              <a:off x="3265985" y="3226989"/>
              <a:ext cx="87151" cy="346202"/>
              <a:chOff x="2680375" y="3423800"/>
              <a:chExt cx="182975" cy="761050"/>
            </a:xfrm>
          </p:grpSpPr>
          <p:sp>
            <p:nvSpPr>
              <p:cNvPr id="1704" name="Google Shape;1704;p4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05" name="Google Shape;1705;p4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42"/>
            <p:cNvGrpSpPr/>
            <p:nvPr/>
          </p:nvGrpSpPr>
          <p:grpSpPr>
            <a:xfrm>
              <a:off x="3855466" y="3289811"/>
              <a:ext cx="112514" cy="94210"/>
              <a:chOff x="3918000" y="3561900"/>
              <a:chExt cx="236225" cy="207100"/>
            </a:xfrm>
          </p:grpSpPr>
          <p:sp>
            <p:nvSpPr>
              <p:cNvPr id="1707" name="Google Shape;1707;p4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08" name="Google Shape;1708;p4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9" name="Google Shape;1709;p4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712" name="Google Shape;1712;p42"/>
            <p:cNvGrpSpPr/>
            <p:nvPr/>
          </p:nvGrpSpPr>
          <p:grpSpPr>
            <a:xfrm>
              <a:off x="2905224" y="2311071"/>
              <a:ext cx="596721" cy="528992"/>
              <a:chOff x="1922950" y="1410350"/>
              <a:chExt cx="1252825" cy="1162875"/>
            </a:xfrm>
          </p:grpSpPr>
          <p:sp>
            <p:nvSpPr>
              <p:cNvPr id="1713" name="Google Shape;1713;p4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729" name="Google Shape;1729;p4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49" name="Google Shape;1749;p4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50" name="Google Shape;1750;p4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1" name="Google Shape;1751;p42"/>
            <p:cNvGrpSpPr/>
            <p:nvPr/>
          </p:nvGrpSpPr>
          <p:grpSpPr>
            <a:xfrm>
              <a:off x="3280929" y="3294542"/>
              <a:ext cx="109894" cy="272224"/>
              <a:chOff x="2711750" y="3572300"/>
              <a:chExt cx="230725" cy="598425"/>
            </a:xfrm>
          </p:grpSpPr>
          <p:sp>
            <p:nvSpPr>
              <p:cNvPr id="1752" name="Google Shape;1752;p4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4" name="Google Shape;1754;p4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 name="Google Shape;1755;p42"/>
            <p:cNvGrpSpPr/>
            <p:nvPr/>
          </p:nvGrpSpPr>
          <p:grpSpPr>
            <a:xfrm>
              <a:off x="3790439" y="2408636"/>
              <a:ext cx="73017" cy="75684"/>
              <a:chOff x="3781475" y="1624825"/>
              <a:chExt cx="153300" cy="166375"/>
            </a:xfrm>
          </p:grpSpPr>
          <p:sp>
            <p:nvSpPr>
              <p:cNvPr id="1756" name="Google Shape;1756;p4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0" name="Google Shape;1760;p4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7" name="Google Shape;1767;p42"/>
            <p:cNvGrpSpPr/>
            <p:nvPr/>
          </p:nvGrpSpPr>
          <p:grpSpPr>
            <a:xfrm>
              <a:off x="4403342" y="3107749"/>
              <a:ext cx="316680" cy="101374"/>
              <a:chOff x="5068275" y="3161675"/>
              <a:chExt cx="664875" cy="222850"/>
            </a:xfrm>
          </p:grpSpPr>
          <p:sp>
            <p:nvSpPr>
              <p:cNvPr id="1768" name="Google Shape;1768;p4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2" name="Google Shape;1772;p4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1" name="Google Shape;1801;p42"/>
            <p:cNvGrpSpPr/>
            <p:nvPr/>
          </p:nvGrpSpPr>
          <p:grpSpPr>
            <a:xfrm>
              <a:off x="3697513" y="2707266"/>
              <a:ext cx="59549" cy="79733"/>
              <a:chOff x="3586375" y="2281300"/>
              <a:chExt cx="125025" cy="175275"/>
            </a:xfrm>
          </p:grpSpPr>
          <p:sp>
            <p:nvSpPr>
              <p:cNvPr id="1802" name="Google Shape;1802;p4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4" name="Google Shape;1804;p4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5" name="Google Shape;1805;p42"/>
            <p:cNvGrpSpPr/>
            <p:nvPr/>
          </p:nvGrpSpPr>
          <p:grpSpPr>
            <a:xfrm>
              <a:off x="4513224" y="3221724"/>
              <a:ext cx="274563" cy="280321"/>
              <a:chOff x="5298975" y="3412225"/>
              <a:chExt cx="576450" cy="616225"/>
            </a:xfrm>
          </p:grpSpPr>
          <p:sp>
            <p:nvSpPr>
              <p:cNvPr id="1806" name="Google Shape;1806;p4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07" name="Google Shape;1807;p4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42"/>
            <p:cNvGrpSpPr/>
            <p:nvPr/>
          </p:nvGrpSpPr>
          <p:grpSpPr>
            <a:xfrm>
              <a:off x="4824403" y="3421846"/>
              <a:ext cx="110132" cy="130647"/>
              <a:chOff x="5952300" y="3852150"/>
              <a:chExt cx="231225" cy="287200"/>
            </a:xfrm>
          </p:grpSpPr>
          <p:sp>
            <p:nvSpPr>
              <p:cNvPr id="1809" name="Google Shape;1809;p4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1" name="Google Shape;1811;p4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9" name="Google Shape;1819;p42"/>
            <p:cNvGrpSpPr/>
            <p:nvPr/>
          </p:nvGrpSpPr>
          <p:grpSpPr>
            <a:xfrm>
              <a:off x="4295710" y="3079670"/>
              <a:ext cx="14968" cy="27135"/>
              <a:chOff x="4842300" y="3099950"/>
              <a:chExt cx="31425" cy="59650"/>
            </a:xfrm>
          </p:grpSpPr>
          <p:sp>
            <p:nvSpPr>
              <p:cNvPr id="1820" name="Google Shape;1820;p4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4" name="Google Shape;1824;p4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2" name="Google Shape;1832;p42"/>
            <p:cNvGrpSpPr/>
            <p:nvPr/>
          </p:nvGrpSpPr>
          <p:grpSpPr>
            <a:xfrm>
              <a:off x="3831056" y="2816010"/>
              <a:ext cx="37378" cy="27612"/>
              <a:chOff x="3866750" y="2520350"/>
              <a:chExt cx="78475" cy="60700"/>
            </a:xfrm>
          </p:grpSpPr>
          <p:sp>
            <p:nvSpPr>
              <p:cNvPr id="1833" name="Google Shape;1833;p4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7" name="Google Shape;1837;p4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54" name="Google Shape;1854;p4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66" name="Google Shape;1866;p4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9" name="Google Shape;1879;p42"/>
            <p:cNvGrpSpPr/>
            <p:nvPr/>
          </p:nvGrpSpPr>
          <p:grpSpPr>
            <a:xfrm>
              <a:off x="3632736" y="3051591"/>
              <a:ext cx="63288" cy="45217"/>
              <a:chOff x="3450375" y="3038225"/>
              <a:chExt cx="132875" cy="99400"/>
            </a:xfrm>
          </p:grpSpPr>
          <p:sp>
            <p:nvSpPr>
              <p:cNvPr id="1880" name="Google Shape;1880;p4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2" name="Google Shape;1882;p4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91" name="Google Shape;1891;p4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01" name="Google Shape;1901;p4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07" name="Google Shape;1907;p4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42"/>
          <p:cNvGrpSpPr/>
          <p:nvPr/>
        </p:nvGrpSpPr>
        <p:grpSpPr>
          <a:xfrm>
            <a:off x="719116" y="2850945"/>
            <a:ext cx="2622876" cy="1333540"/>
            <a:chOff x="238125" y="1038125"/>
            <a:chExt cx="7146800" cy="3633625"/>
          </a:xfrm>
        </p:grpSpPr>
        <p:sp>
          <p:nvSpPr>
            <p:cNvPr id="1918" name="Google Shape;1918;p4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0" name="Google Shape;3490;p42"/>
          <p:cNvGrpSpPr/>
          <p:nvPr/>
        </p:nvGrpSpPr>
        <p:grpSpPr>
          <a:xfrm>
            <a:off x="5834044" y="993055"/>
            <a:ext cx="2590840" cy="1380235"/>
            <a:chOff x="233350" y="949250"/>
            <a:chExt cx="7137300" cy="3802300"/>
          </a:xfrm>
        </p:grpSpPr>
        <p:sp>
          <p:nvSpPr>
            <p:cNvPr id="3491" name="Google Shape;3491;p4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2" name="Google Shape;3542;p42"/>
          <p:cNvGrpSpPr/>
          <p:nvPr/>
        </p:nvGrpSpPr>
        <p:grpSpPr>
          <a:xfrm>
            <a:off x="7648473" y="3037828"/>
            <a:ext cx="104231" cy="320340"/>
            <a:chOff x="7564426" y="3224343"/>
            <a:chExt cx="119985" cy="368801"/>
          </a:xfrm>
        </p:grpSpPr>
        <p:sp>
          <p:nvSpPr>
            <p:cNvPr id="3543" name="Google Shape;3543;p4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5" name="Google Shape;3545;p42"/>
          <p:cNvGrpSpPr/>
          <p:nvPr/>
        </p:nvGrpSpPr>
        <p:grpSpPr>
          <a:xfrm>
            <a:off x="7347962" y="3031929"/>
            <a:ext cx="189489" cy="332132"/>
            <a:chOff x="8370831" y="3202002"/>
            <a:chExt cx="218129" cy="382376"/>
          </a:xfrm>
        </p:grpSpPr>
        <p:sp>
          <p:nvSpPr>
            <p:cNvPr id="3546" name="Google Shape;3546;p4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8" name="Google Shape;3548;p42"/>
          <p:cNvGrpSpPr/>
          <p:nvPr/>
        </p:nvGrpSpPr>
        <p:grpSpPr>
          <a:xfrm>
            <a:off x="8071351" y="3443061"/>
            <a:ext cx="309429" cy="267000"/>
            <a:chOff x="6742064" y="3750480"/>
            <a:chExt cx="399315" cy="344560"/>
          </a:xfrm>
        </p:grpSpPr>
        <p:sp>
          <p:nvSpPr>
            <p:cNvPr id="3549" name="Google Shape;3549;p4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1" name="Google Shape;3551;p42"/>
          <p:cNvGrpSpPr/>
          <p:nvPr/>
        </p:nvGrpSpPr>
        <p:grpSpPr>
          <a:xfrm>
            <a:off x="7610370" y="3794109"/>
            <a:ext cx="180437" cy="281608"/>
            <a:chOff x="7248525" y="3739696"/>
            <a:chExt cx="230531" cy="359790"/>
          </a:xfrm>
        </p:grpSpPr>
        <p:sp>
          <p:nvSpPr>
            <p:cNvPr id="3552" name="Google Shape;3552;p4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4" name="Google Shape;3554;p42"/>
          <p:cNvGrpSpPr/>
          <p:nvPr/>
        </p:nvGrpSpPr>
        <p:grpSpPr>
          <a:xfrm>
            <a:off x="7856289" y="3437333"/>
            <a:ext cx="162896" cy="278710"/>
            <a:chOff x="7601242" y="3729267"/>
            <a:chExt cx="222566" cy="380803"/>
          </a:xfrm>
        </p:grpSpPr>
        <p:sp>
          <p:nvSpPr>
            <p:cNvPr id="3555" name="Google Shape;3555;p4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7" name="Google Shape;3557;p42"/>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8" name="Google Shape;3558;p42"/>
          <p:cNvGrpSpPr/>
          <p:nvPr/>
        </p:nvGrpSpPr>
        <p:grpSpPr>
          <a:xfrm>
            <a:off x="7345935" y="3438473"/>
            <a:ext cx="193543" cy="275990"/>
            <a:chOff x="8304647" y="3738687"/>
            <a:chExt cx="225076" cy="320956"/>
          </a:xfrm>
        </p:grpSpPr>
        <p:sp>
          <p:nvSpPr>
            <p:cNvPr id="3559" name="Google Shape;3559;p4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2" name="Google Shape;3562;p42"/>
          <p:cNvGrpSpPr/>
          <p:nvPr/>
        </p:nvGrpSpPr>
        <p:grpSpPr>
          <a:xfrm>
            <a:off x="7618427" y="3438473"/>
            <a:ext cx="178492" cy="275990"/>
            <a:chOff x="8615101" y="3738687"/>
            <a:chExt cx="207573" cy="320956"/>
          </a:xfrm>
        </p:grpSpPr>
        <p:sp>
          <p:nvSpPr>
            <p:cNvPr id="3563" name="Google Shape;3563;p4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6" name="Google Shape;3566;p42"/>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7" name="Google Shape;3567;p42"/>
          <p:cNvGrpSpPr/>
          <p:nvPr/>
        </p:nvGrpSpPr>
        <p:grpSpPr>
          <a:xfrm>
            <a:off x="6013132" y="3559961"/>
            <a:ext cx="557671" cy="511283"/>
            <a:chOff x="6015419" y="3716859"/>
            <a:chExt cx="557671" cy="511283"/>
          </a:xfrm>
        </p:grpSpPr>
        <p:sp>
          <p:nvSpPr>
            <p:cNvPr id="3568" name="Google Shape;3568;p4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9" name="Google Shape;3569;p42"/>
            <p:cNvGrpSpPr/>
            <p:nvPr/>
          </p:nvGrpSpPr>
          <p:grpSpPr>
            <a:xfrm>
              <a:off x="6036094" y="3716980"/>
              <a:ext cx="529860" cy="510468"/>
              <a:chOff x="6036094" y="3716980"/>
              <a:chExt cx="529860" cy="510468"/>
            </a:xfrm>
          </p:grpSpPr>
          <p:sp>
            <p:nvSpPr>
              <p:cNvPr id="3570" name="Google Shape;3570;p4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80" name="Google Shape;3580;p42"/>
          <p:cNvGrpSpPr/>
          <p:nvPr/>
        </p:nvGrpSpPr>
        <p:grpSpPr>
          <a:xfrm>
            <a:off x="6642017" y="2916730"/>
            <a:ext cx="576302" cy="511871"/>
            <a:chOff x="6644304" y="3073628"/>
            <a:chExt cx="576302" cy="511871"/>
          </a:xfrm>
        </p:grpSpPr>
        <p:sp>
          <p:nvSpPr>
            <p:cNvPr id="3581" name="Google Shape;3581;p4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2" name="Google Shape;3582;p42"/>
            <p:cNvGrpSpPr/>
            <p:nvPr/>
          </p:nvGrpSpPr>
          <p:grpSpPr>
            <a:xfrm>
              <a:off x="6712169" y="3085440"/>
              <a:ext cx="481622" cy="494913"/>
              <a:chOff x="6712169" y="3085440"/>
              <a:chExt cx="481622" cy="494913"/>
            </a:xfrm>
          </p:grpSpPr>
          <p:sp>
            <p:nvSpPr>
              <p:cNvPr id="3583" name="Google Shape;3583;p4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8" name="Google Shape;3588;p4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1" name="Google Shape;3591;p42"/>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2" name="Google Shape;3592;p42"/>
          <p:cNvGrpSpPr/>
          <p:nvPr/>
        </p:nvGrpSpPr>
        <p:grpSpPr>
          <a:xfrm>
            <a:off x="6649868" y="3559725"/>
            <a:ext cx="560631" cy="511352"/>
            <a:chOff x="6652154" y="3716623"/>
            <a:chExt cx="560631" cy="511352"/>
          </a:xfrm>
        </p:grpSpPr>
        <p:sp>
          <p:nvSpPr>
            <p:cNvPr id="3593" name="Google Shape;3593;p4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42"/>
            <p:cNvGrpSpPr/>
            <p:nvPr/>
          </p:nvGrpSpPr>
          <p:grpSpPr>
            <a:xfrm>
              <a:off x="6669657" y="3716715"/>
              <a:ext cx="466779" cy="464290"/>
              <a:chOff x="6669657" y="3716715"/>
              <a:chExt cx="466779" cy="464290"/>
            </a:xfrm>
          </p:grpSpPr>
          <p:sp>
            <p:nvSpPr>
              <p:cNvPr id="3595" name="Google Shape;3595;p4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8" name="Google Shape;3608;p42"/>
          <p:cNvGrpSpPr/>
          <p:nvPr/>
        </p:nvGrpSpPr>
        <p:grpSpPr>
          <a:xfrm>
            <a:off x="7843959" y="3841134"/>
            <a:ext cx="187557" cy="187557"/>
            <a:chOff x="8565775" y="671075"/>
            <a:chExt cx="441000" cy="441000"/>
          </a:xfrm>
        </p:grpSpPr>
        <p:sp>
          <p:nvSpPr>
            <p:cNvPr id="3609" name="Google Shape;3609;p4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1" name="Google Shape;3611;p42"/>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2"/>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42"/>
          <p:cNvGrpSpPr/>
          <p:nvPr/>
        </p:nvGrpSpPr>
        <p:grpSpPr>
          <a:xfrm>
            <a:off x="5997814" y="2919352"/>
            <a:ext cx="587871" cy="512373"/>
            <a:chOff x="6000100" y="3076250"/>
            <a:chExt cx="587871" cy="512373"/>
          </a:xfrm>
        </p:grpSpPr>
        <p:sp>
          <p:nvSpPr>
            <p:cNvPr id="3614" name="Google Shape;3614;p4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5" name="Google Shape;3615;p42"/>
            <p:cNvGrpSpPr/>
            <p:nvPr/>
          </p:nvGrpSpPr>
          <p:grpSpPr>
            <a:xfrm>
              <a:off x="6031360" y="3076713"/>
              <a:ext cx="539107" cy="480965"/>
              <a:chOff x="6031360" y="3076713"/>
              <a:chExt cx="539107" cy="480965"/>
            </a:xfrm>
          </p:grpSpPr>
          <p:sp>
            <p:nvSpPr>
              <p:cNvPr id="3616" name="Google Shape;3616;p4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23" name="Google Shape;3623;p42"/>
          <p:cNvGrpSpPr/>
          <p:nvPr/>
        </p:nvGrpSpPr>
        <p:grpSpPr>
          <a:xfrm>
            <a:off x="3369305" y="938716"/>
            <a:ext cx="2310381" cy="1488888"/>
            <a:chOff x="229225" y="549050"/>
            <a:chExt cx="7161750" cy="4615275"/>
          </a:xfrm>
        </p:grpSpPr>
        <p:sp>
          <p:nvSpPr>
            <p:cNvPr id="3624" name="Google Shape;3624;p4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1" name="Google Shape;3741;p42"/>
          <p:cNvGrpSpPr/>
          <p:nvPr/>
        </p:nvGrpSpPr>
        <p:grpSpPr>
          <a:xfrm>
            <a:off x="3514723" y="2830563"/>
            <a:ext cx="2310282" cy="1374222"/>
            <a:chOff x="238125" y="732525"/>
            <a:chExt cx="7130500" cy="4241425"/>
          </a:xfrm>
        </p:grpSpPr>
        <p:sp>
          <p:nvSpPr>
            <p:cNvPr id="3742" name="Google Shape;3742;p4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103" name="Shape 1103"/>
        <p:cNvGrpSpPr/>
        <p:nvPr/>
      </p:nvGrpSpPr>
      <p:grpSpPr>
        <a:xfrm>
          <a:off x="0" y="0"/>
          <a:ext cx="0" cy="0"/>
          <a:chOff x="0" y="0"/>
          <a:chExt cx="0" cy="0"/>
        </a:xfrm>
      </p:grpSpPr>
      <p:sp>
        <p:nvSpPr>
          <p:cNvPr id="1104" name="Google Shape;1104;p25"/>
          <p:cNvSpPr txBox="1"/>
          <p:nvPr>
            <p:ph idx="2" type="title"/>
          </p:nvPr>
        </p:nvSpPr>
        <p:spPr>
          <a:xfrm>
            <a:off x="3477350" y="1104450"/>
            <a:ext cx="2222100" cy="110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05" name="Google Shape;1105;p25"/>
          <p:cNvSpPr txBox="1"/>
          <p:nvPr>
            <p:ph type="title"/>
          </p:nvPr>
        </p:nvSpPr>
        <p:spPr>
          <a:xfrm>
            <a:off x="2047700" y="2288850"/>
            <a:ext cx="5081400" cy="1293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Rules for Evaluating Derivatives Part 2</a:t>
            </a:r>
            <a:endParaRPr/>
          </a:p>
        </p:txBody>
      </p:sp>
      <p:sp>
        <p:nvSpPr>
          <p:cNvPr id="1106" name="Google Shape;1106;p25"/>
          <p:cNvSpPr txBox="1"/>
          <p:nvPr>
            <p:ph idx="1" type="subTitle"/>
          </p:nvPr>
        </p:nvSpPr>
        <p:spPr>
          <a:xfrm>
            <a:off x="2257950" y="3589800"/>
            <a:ext cx="4661100" cy="44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Quotient and Chain Rule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9" name="Shape 3859"/>
        <p:cNvGrpSpPr/>
        <p:nvPr/>
      </p:nvGrpSpPr>
      <p:grpSpPr>
        <a:xfrm>
          <a:off x="0" y="0"/>
          <a:ext cx="0" cy="0"/>
          <a:chOff x="0" y="0"/>
          <a:chExt cx="0" cy="0"/>
        </a:xfrm>
      </p:grpSpPr>
      <p:grpSp>
        <p:nvGrpSpPr>
          <p:cNvPr id="3860" name="Google Shape;3860;p43"/>
          <p:cNvGrpSpPr/>
          <p:nvPr/>
        </p:nvGrpSpPr>
        <p:grpSpPr>
          <a:xfrm>
            <a:off x="725414" y="969763"/>
            <a:ext cx="2507799" cy="206239"/>
            <a:chOff x="106648" y="895722"/>
            <a:chExt cx="4481413" cy="374300"/>
          </a:xfrm>
        </p:grpSpPr>
        <p:grpSp>
          <p:nvGrpSpPr>
            <p:cNvPr id="3861" name="Google Shape;3861;p43"/>
            <p:cNvGrpSpPr/>
            <p:nvPr/>
          </p:nvGrpSpPr>
          <p:grpSpPr>
            <a:xfrm>
              <a:off x="2233276" y="895722"/>
              <a:ext cx="1082667" cy="223591"/>
              <a:chOff x="4808316" y="2800065"/>
              <a:chExt cx="1999386" cy="412910"/>
            </a:xfrm>
          </p:grpSpPr>
          <p:sp>
            <p:nvSpPr>
              <p:cNvPr id="3862" name="Google Shape;3862;p4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3" name="Google Shape;3863;p43"/>
              <p:cNvGrpSpPr/>
              <p:nvPr/>
            </p:nvGrpSpPr>
            <p:grpSpPr>
              <a:xfrm>
                <a:off x="4808316" y="2800065"/>
                <a:ext cx="92400" cy="411825"/>
                <a:chOff x="845575" y="2563700"/>
                <a:chExt cx="92400" cy="411825"/>
              </a:xfrm>
            </p:grpSpPr>
            <p:cxnSp>
              <p:nvCxnSpPr>
                <p:cNvPr id="3864" name="Google Shape;3864;p4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65" name="Google Shape;3865;p4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6" name="Google Shape;3866;p43"/>
            <p:cNvGrpSpPr/>
            <p:nvPr/>
          </p:nvGrpSpPr>
          <p:grpSpPr>
            <a:xfrm>
              <a:off x="106648" y="895722"/>
              <a:ext cx="1088401" cy="223591"/>
              <a:chOff x="881025" y="2800065"/>
              <a:chExt cx="2009975" cy="412910"/>
            </a:xfrm>
          </p:grpSpPr>
          <p:sp>
            <p:nvSpPr>
              <p:cNvPr id="3867" name="Google Shape;3867;p4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8" name="Google Shape;3868;p43"/>
              <p:cNvGrpSpPr/>
              <p:nvPr/>
            </p:nvGrpSpPr>
            <p:grpSpPr>
              <a:xfrm>
                <a:off x="881025" y="2800065"/>
                <a:ext cx="92400" cy="411825"/>
                <a:chOff x="845575" y="2563700"/>
                <a:chExt cx="92400" cy="411825"/>
              </a:xfrm>
            </p:grpSpPr>
            <p:cxnSp>
              <p:nvCxnSpPr>
                <p:cNvPr id="3869" name="Google Shape;3869;p4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70" name="Google Shape;3870;p4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1" name="Google Shape;3871;p43"/>
            <p:cNvGrpSpPr/>
            <p:nvPr/>
          </p:nvGrpSpPr>
          <p:grpSpPr>
            <a:xfrm>
              <a:off x="1172346" y="1047018"/>
              <a:ext cx="1083151" cy="223003"/>
              <a:chOff x="2849073" y="3079467"/>
              <a:chExt cx="2000279" cy="411825"/>
            </a:xfrm>
          </p:grpSpPr>
          <p:sp>
            <p:nvSpPr>
              <p:cNvPr id="3872" name="Google Shape;3872;p4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3" name="Google Shape;3873;p43"/>
              <p:cNvGrpSpPr/>
              <p:nvPr/>
            </p:nvGrpSpPr>
            <p:grpSpPr>
              <a:xfrm rot="10800000">
                <a:off x="2849073" y="3079467"/>
                <a:ext cx="92400" cy="411825"/>
                <a:chOff x="2070100" y="2563700"/>
                <a:chExt cx="92400" cy="411825"/>
              </a:xfrm>
            </p:grpSpPr>
            <p:cxnSp>
              <p:nvCxnSpPr>
                <p:cNvPr id="3874" name="Google Shape;3874;p4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75" name="Google Shape;3875;p4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6" name="Google Shape;3876;p43"/>
            <p:cNvGrpSpPr/>
            <p:nvPr/>
          </p:nvGrpSpPr>
          <p:grpSpPr>
            <a:xfrm>
              <a:off x="3290132" y="1047018"/>
              <a:ext cx="1297929" cy="223003"/>
              <a:chOff x="6760035" y="3079467"/>
              <a:chExt cx="2396914" cy="411825"/>
            </a:xfrm>
          </p:grpSpPr>
          <p:sp>
            <p:nvSpPr>
              <p:cNvPr id="3877" name="Google Shape;3877;p4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8" name="Google Shape;3878;p43"/>
              <p:cNvGrpSpPr/>
              <p:nvPr/>
            </p:nvGrpSpPr>
            <p:grpSpPr>
              <a:xfrm rot="10800000">
                <a:off x="6760035" y="3079467"/>
                <a:ext cx="92400" cy="411825"/>
                <a:chOff x="2070100" y="2563700"/>
                <a:chExt cx="92400" cy="411825"/>
              </a:xfrm>
            </p:grpSpPr>
            <p:cxnSp>
              <p:nvCxnSpPr>
                <p:cNvPr id="3879" name="Google Shape;3879;p4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80" name="Google Shape;3880;p4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81" name="Google Shape;3881;p43"/>
          <p:cNvGrpSpPr/>
          <p:nvPr/>
        </p:nvGrpSpPr>
        <p:grpSpPr>
          <a:xfrm>
            <a:off x="2143176" y="3369134"/>
            <a:ext cx="1086701" cy="799429"/>
            <a:chOff x="2183288" y="3555572"/>
            <a:chExt cx="1136241" cy="835873"/>
          </a:xfrm>
        </p:grpSpPr>
        <p:sp>
          <p:nvSpPr>
            <p:cNvPr id="3882" name="Google Shape;3882;p4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3" name="Google Shape;3883;p43"/>
            <p:cNvGrpSpPr/>
            <p:nvPr/>
          </p:nvGrpSpPr>
          <p:grpSpPr>
            <a:xfrm>
              <a:off x="2205895" y="3637269"/>
              <a:ext cx="1089848" cy="724993"/>
              <a:chOff x="2205895" y="3637269"/>
              <a:chExt cx="1089848" cy="724993"/>
            </a:xfrm>
          </p:grpSpPr>
          <p:sp>
            <p:nvSpPr>
              <p:cNvPr id="3884" name="Google Shape;3884;p4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0" name="Google Shape;3890;p4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91" name="Google Shape;3891;p4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92" name="Google Shape;3892;p43"/>
            <p:cNvGrpSpPr/>
            <p:nvPr/>
          </p:nvGrpSpPr>
          <p:grpSpPr>
            <a:xfrm>
              <a:off x="3173850" y="3779426"/>
              <a:ext cx="145679" cy="70048"/>
              <a:chOff x="3173850" y="3779426"/>
              <a:chExt cx="145679" cy="70048"/>
            </a:xfrm>
          </p:grpSpPr>
          <p:cxnSp>
            <p:nvCxnSpPr>
              <p:cNvPr id="3893" name="Google Shape;3893;p4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894" name="Google Shape;3894;p4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5" name="Google Shape;3895;p43"/>
            <p:cNvGrpSpPr/>
            <p:nvPr/>
          </p:nvGrpSpPr>
          <p:grpSpPr>
            <a:xfrm>
              <a:off x="2183288" y="4139483"/>
              <a:ext cx="145133" cy="70048"/>
              <a:chOff x="2183288" y="4139483"/>
              <a:chExt cx="145133" cy="70048"/>
            </a:xfrm>
          </p:grpSpPr>
          <p:cxnSp>
            <p:nvCxnSpPr>
              <p:cNvPr id="3896" name="Google Shape;3896;p4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897" name="Google Shape;3897;p4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8" name="Google Shape;3898;p4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99" name="Google Shape;3899;p4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900" name="Google Shape;3900;p43"/>
            <p:cNvGrpSpPr/>
            <p:nvPr/>
          </p:nvGrpSpPr>
          <p:grpSpPr>
            <a:xfrm>
              <a:off x="2943836" y="4268886"/>
              <a:ext cx="60717" cy="122559"/>
              <a:chOff x="2943836" y="4268886"/>
              <a:chExt cx="60717" cy="122559"/>
            </a:xfrm>
          </p:grpSpPr>
          <p:sp>
            <p:nvSpPr>
              <p:cNvPr id="3901" name="Google Shape;3901;p4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02" name="Google Shape;3902;p4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903" name="Google Shape;3903;p43"/>
          <p:cNvGrpSpPr/>
          <p:nvPr/>
        </p:nvGrpSpPr>
        <p:grpSpPr>
          <a:xfrm>
            <a:off x="3406121" y="1290134"/>
            <a:ext cx="1675870" cy="758251"/>
            <a:chOff x="3530532" y="1496185"/>
            <a:chExt cx="1562000" cy="706730"/>
          </a:xfrm>
        </p:grpSpPr>
        <p:cxnSp>
          <p:nvCxnSpPr>
            <p:cNvPr id="3904" name="Google Shape;3904;p4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905" name="Google Shape;3905;p43"/>
            <p:cNvGrpSpPr/>
            <p:nvPr/>
          </p:nvGrpSpPr>
          <p:grpSpPr>
            <a:xfrm>
              <a:off x="3530532" y="1496185"/>
              <a:ext cx="323430" cy="463587"/>
              <a:chOff x="3530532" y="1496185"/>
              <a:chExt cx="323430" cy="463587"/>
            </a:xfrm>
          </p:grpSpPr>
          <p:grpSp>
            <p:nvGrpSpPr>
              <p:cNvPr id="3906" name="Google Shape;3906;p43"/>
              <p:cNvGrpSpPr/>
              <p:nvPr/>
            </p:nvGrpSpPr>
            <p:grpSpPr>
              <a:xfrm>
                <a:off x="3567462" y="1496185"/>
                <a:ext cx="286500" cy="361376"/>
                <a:chOff x="3567462" y="1496185"/>
                <a:chExt cx="286500" cy="361376"/>
              </a:xfrm>
            </p:grpSpPr>
            <p:cxnSp>
              <p:nvCxnSpPr>
                <p:cNvPr id="3907" name="Google Shape;3907;p4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908" name="Google Shape;3908;p4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9" name="Google Shape;3909;p4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43"/>
            <p:cNvGrpSpPr/>
            <p:nvPr/>
          </p:nvGrpSpPr>
          <p:grpSpPr>
            <a:xfrm>
              <a:off x="3891569" y="1779209"/>
              <a:ext cx="323945" cy="423706"/>
              <a:chOff x="3891569" y="1779209"/>
              <a:chExt cx="323945" cy="423706"/>
            </a:xfrm>
          </p:grpSpPr>
          <p:grpSp>
            <p:nvGrpSpPr>
              <p:cNvPr id="3911" name="Google Shape;3911;p43"/>
              <p:cNvGrpSpPr/>
              <p:nvPr/>
            </p:nvGrpSpPr>
            <p:grpSpPr>
              <a:xfrm>
                <a:off x="3929014" y="1881638"/>
                <a:ext cx="286500" cy="321278"/>
                <a:chOff x="3929014" y="1881638"/>
                <a:chExt cx="286500" cy="321278"/>
              </a:xfrm>
            </p:grpSpPr>
            <p:cxnSp>
              <p:nvCxnSpPr>
                <p:cNvPr id="3912" name="Google Shape;3912;p4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913" name="Google Shape;3913;p4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4" name="Google Shape;3914;p4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5" name="Google Shape;3915;p43"/>
            <p:cNvGrpSpPr/>
            <p:nvPr/>
          </p:nvGrpSpPr>
          <p:grpSpPr>
            <a:xfrm>
              <a:off x="4252606" y="1496185"/>
              <a:ext cx="324721" cy="463587"/>
              <a:chOff x="4252606" y="1496185"/>
              <a:chExt cx="324721" cy="463587"/>
            </a:xfrm>
          </p:grpSpPr>
          <p:grpSp>
            <p:nvGrpSpPr>
              <p:cNvPr id="3916" name="Google Shape;3916;p43"/>
              <p:cNvGrpSpPr/>
              <p:nvPr/>
            </p:nvGrpSpPr>
            <p:grpSpPr>
              <a:xfrm>
                <a:off x="4290828" y="1496185"/>
                <a:ext cx="286500" cy="361376"/>
                <a:chOff x="4290828" y="1496185"/>
                <a:chExt cx="286500" cy="361376"/>
              </a:xfrm>
            </p:grpSpPr>
            <p:cxnSp>
              <p:nvCxnSpPr>
                <p:cNvPr id="3917" name="Google Shape;3917;p4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918" name="Google Shape;3918;p4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9" name="Google Shape;3919;p4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43"/>
            <p:cNvGrpSpPr/>
            <p:nvPr/>
          </p:nvGrpSpPr>
          <p:grpSpPr>
            <a:xfrm>
              <a:off x="4613643" y="1763716"/>
              <a:ext cx="325308" cy="439200"/>
              <a:chOff x="4613643" y="1763716"/>
              <a:chExt cx="325308" cy="439200"/>
            </a:xfrm>
          </p:grpSpPr>
          <p:grpSp>
            <p:nvGrpSpPr>
              <p:cNvPr id="3921" name="Google Shape;3921;p43"/>
              <p:cNvGrpSpPr/>
              <p:nvPr/>
            </p:nvGrpSpPr>
            <p:grpSpPr>
              <a:xfrm>
                <a:off x="4652451" y="1879538"/>
                <a:ext cx="286500" cy="323378"/>
                <a:chOff x="4652451" y="1879538"/>
                <a:chExt cx="286500" cy="323378"/>
              </a:xfrm>
            </p:grpSpPr>
            <p:cxnSp>
              <p:nvCxnSpPr>
                <p:cNvPr id="3922" name="Google Shape;3922;p4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923" name="Google Shape;3923;p4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4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25" name="Google Shape;3925;p43"/>
          <p:cNvGrpSpPr/>
          <p:nvPr/>
        </p:nvGrpSpPr>
        <p:grpSpPr>
          <a:xfrm>
            <a:off x="3417981" y="2143759"/>
            <a:ext cx="1652173" cy="391517"/>
            <a:chOff x="3512551" y="2358270"/>
            <a:chExt cx="1597383" cy="378533"/>
          </a:xfrm>
        </p:grpSpPr>
        <p:cxnSp>
          <p:nvCxnSpPr>
            <p:cNvPr id="3926" name="Google Shape;3926;p43"/>
            <p:cNvCxnSpPr>
              <a:stCxn id="3927" idx="6"/>
              <a:endCxn id="392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929" name="Google Shape;3929;p43"/>
            <p:cNvGrpSpPr/>
            <p:nvPr/>
          </p:nvGrpSpPr>
          <p:grpSpPr>
            <a:xfrm>
              <a:off x="3512551" y="2358270"/>
              <a:ext cx="225647" cy="307714"/>
              <a:chOff x="2182679" y="2004714"/>
              <a:chExt cx="792300" cy="1080458"/>
            </a:xfrm>
          </p:grpSpPr>
          <p:cxnSp>
            <p:nvCxnSpPr>
              <p:cNvPr id="3930" name="Google Shape;3930;p43"/>
              <p:cNvCxnSpPr>
                <a:stCxn id="393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927" name="Google Shape;3927;p4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43"/>
            <p:cNvGrpSpPr/>
            <p:nvPr/>
          </p:nvGrpSpPr>
          <p:grpSpPr>
            <a:xfrm>
              <a:off x="3969644" y="2440153"/>
              <a:ext cx="225853" cy="296651"/>
              <a:chOff x="3775710" y="1729289"/>
              <a:chExt cx="136500" cy="179289"/>
            </a:xfrm>
          </p:grpSpPr>
          <p:cxnSp>
            <p:nvCxnSpPr>
              <p:cNvPr id="3933" name="Google Shape;3933;p4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934" name="Google Shape;3934;p4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6" name="Google Shape;3936;p43"/>
            <p:cNvGrpSpPr/>
            <p:nvPr/>
          </p:nvGrpSpPr>
          <p:grpSpPr>
            <a:xfrm>
              <a:off x="4427051" y="2358270"/>
              <a:ext cx="225647" cy="307714"/>
              <a:chOff x="5393704" y="2004714"/>
              <a:chExt cx="792300" cy="1080458"/>
            </a:xfrm>
          </p:grpSpPr>
          <p:cxnSp>
            <p:nvCxnSpPr>
              <p:cNvPr id="3937" name="Google Shape;3937;p43"/>
              <p:cNvCxnSpPr>
                <a:stCxn id="393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939" name="Google Shape;3939;p4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43"/>
            <p:cNvGrpSpPr/>
            <p:nvPr/>
          </p:nvGrpSpPr>
          <p:grpSpPr>
            <a:xfrm>
              <a:off x="4884287" y="2440252"/>
              <a:ext cx="225647" cy="296532"/>
              <a:chOff x="6999166" y="2292572"/>
              <a:chExt cx="792300" cy="1041192"/>
            </a:xfrm>
          </p:grpSpPr>
          <p:cxnSp>
            <p:nvCxnSpPr>
              <p:cNvPr id="3941" name="Google Shape;3941;p4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928" name="Google Shape;3928;p4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3" name="Google Shape;3943;p43"/>
          <p:cNvGrpSpPr/>
          <p:nvPr/>
        </p:nvGrpSpPr>
        <p:grpSpPr>
          <a:xfrm>
            <a:off x="6838789" y="979959"/>
            <a:ext cx="1581844" cy="732818"/>
            <a:chOff x="634175" y="2986275"/>
            <a:chExt cx="3147949" cy="1458344"/>
          </a:xfrm>
        </p:grpSpPr>
        <p:cxnSp>
          <p:nvCxnSpPr>
            <p:cNvPr id="3944" name="Google Shape;3944;p43"/>
            <p:cNvCxnSpPr>
              <a:stCxn id="3945" idx="4"/>
              <a:endCxn id="394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947" name="Google Shape;3947;p43"/>
            <p:cNvCxnSpPr>
              <a:stCxn id="3946" idx="0"/>
              <a:endCxn id="394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949" name="Google Shape;3949;p43"/>
            <p:cNvCxnSpPr>
              <a:stCxn id="3948" idx="4"/>
              <a:endCxn id="395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951" name="Google Shape;3951;p43"/>
            <p:cNvCxnSpPr>
              <a:stCxn id="3950" idx="0"/>
              <a:endCxn id="395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952" name="Google Shape;3952;p4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48" name="Google Shape;3948;p4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45" name="Google Shape;3945;p4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50" name="Google Shape;3950;p4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46" name="Google Shape;3946;p4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953" name="Google Shape;3953;p43"/>
          <p:cNvGrpSpPr/>
          <p:nvPr/>
        </p:nvGrpSpPr>
        <p:grpSpPr>
          <a:xfrm>
            <a:off x="3406504" y="2674269"/>
            <a:ext cx="1675128" cy="313674"/>
            <a:chOff x="998425" y="1182125"/>
            <a:chExt cx="1065400" cy="199500"/>
          </a:xfrm>
        </p:grpSpPr>
        <p:sp>
          <p:nvSpPr>
            <p:cNvPr id="3954" name="Google Shape;3954;p4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9" name="Google Shape;3959;p43"/>
          <p:cNvGrpSpPr/>
          <p:nvPr/>
        </p:nvGrpSpPr>
        <p:grpSpPr>
          <a:xfrm>
            <a:off x="3406503" y="3630235"/>
            <a:ext cx="1675129" cy="525345"/>
            <a:chOff x="5194708" y="3484366"/>
            <a:chExt cx="3148148" cy="987304"/>
          </a:xfrm>
        </p:grpSpPr>
        <p:grpSp>
          <p:nvGrpSpPr>
            <p:cNvPr id="3960" name="Google Shape;3960;p43"/>
            <p:cNvGrpSpPr/>
            <p:nvPr/>
          </p:nvGrpSpPr>
          <p:grpSpPr>
            <a:xfrm>
              <a:off x="7531521" y="3484366"/>
              <a:ext cx="811335" cy="987304"/>
              <a:chOff x="3379425" y="1617275"/>
              <a:chExt cx="1090650" cy="1327200"/>
            </a:xfrm>
          </p:grpSpPr>
          <p:sp>
            <p:nvSpPr>
              <p:cNvPr id="3961" name="Google Shape;3961;p4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3"/>
            <p:cNvGrpSpPr/>
            <p:nvPr/>
          </p:nvGrpSpPr>
          <p:grpSpPr>
            <a:xfrm>
              <a:off x="6752546" y="3484366"/>
              <a:ext cx="811428" cy="987304"/>
              <a:chOff x="2332275" y="1617275"/>
              <a:chExt cx="1090775" cy="1327200"/>
            </a:xfrm>
          </p:grpSpPr>
          <p:sp>
            <p:nvSpPr>
              <p:cNvPr id="3965" name="Google Shape;3965;p4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43"/>
            <p:cNvGrpSpPr/>
            <p:nvPr/>
          </p:nvGrpSpPr>
          <p:grpSpPr>
            <a:xfrm>
              <a:off x="5973664" y="3484366"/>
              <a:ext cx="811335" cy="987304"/>
              <a:chOff x="1285250" y="1617275"/>
              <a:chExt cx="1090650" cy="1327200"/>
            </a:xfrm>
          </p:grpSpPr>
          <p:sp>
            <p:nvSpPr>
              <p:cNvPr id="3969" name="Google Shape;3969;p4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43"/>
            <p:cNvGrpSpPr/>
            <p:nvPr/>
          </p:nvGrpSpPr>
          <p:grpSpPr>
            <a:xfrm>
              <a:off x="5194708" y="3484366"/>
              <a:ext cx="811409" cy="987304"/>
              <a:chOff x="238125" y="1617275"/>
              <a:chExt cx="1090750" cy="1327200"/>
            </a:xfrm>
          </p:grpSpPr>
          <p:sp>
            <p:nvSpPr>
              <p:cNvPr id="3973" name="Google Shape;3973;p4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6" name="Google Shape;3976;p43"/>
          <p:cNvGrpSpPr/>
          <p:nvPr/>
        </p:nvGrpSpPr>
        <p:grpSpPr>
          <a:xfrm>
            <a:off x="6840188" y="2276124"/>
            <a:ext cx="1579046" cy="522230"/>
            <a:chOff x="6853641" y="2534077"/>
            <a:chExt cx="1515545" cy="501229"/>
          </a:xfrm>
        </p:grpSpPr>
        <p:grpSp>
          <p:nvGrpSpPr>
            <p:cNvPr id="3977" name="Google Shape;3977;p43"/>
            <p:cNvGrpSpPr/>
            <p:nvPr/>
          </p:nvGrpSpPr>
          <p:grpSpPr>
            <a:xfrm>
              <a:off x="6853641" y="2618923"/>
              <a:ext cx="1515545" cy="324556"/>
              <a:chOff x="6853641" y="2618923"/>
              <a:chExt cx="1515545" cy="324556"/>
            </a:xfrm>
          </p:grpSpPr>
          <p:sp>
            <p:nvSpPr>
              <p:cNvPr id="3978" name="Google Shape;3978;p4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3" name="Google Shape;3983;p4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43"/>
          <p:cNvGrpSpPr/>
          <p:nvPr/>
        </p:nvGrpSpPr>
        <p:grpSpPr>
          <a:xfrm>
            <a:off x="3435080" y="3151165"/>
            <a:ext cx="1617976" cy="346616"/>
            <a:chOff x="1808063" y="4294338"/>
            <a:chExt cx="3370782" cy="721817"/>
          </a:xfrm>
        </p:grpSpPr>
        <p:sp>
          <p:nvSpPr>
            <p:cNvPr id="3989" name="Google Shape;3989;p4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43"/>
          <p:cNvGrpSpPr/>
          <p:nvPr/>
        </p:nvGrpSpPr>
        <p:grpSpPr>
          <a:xfrm>
            <a:off x="5261076" y="3817915"/>
            <a:ext cx="1417067" cy="350605"/>
            <a:chOff x="4234950" y="2101012"/>
            <a:chExt cx="4219974" cy="1044090"/>
          </a:xfrm>
        </p:grpSpPr>
        <p:sp>
          <p:nvSpPr>
            <p:cNvPr id="4000" name="Google Shape;4000;p4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6" name="Google Shape;4016;p43"/>
          <p:cNvGrpSpPr/>
          <p:nvPr/>
        </p:nvGrpSpPr>
        <p:grpSpPr>
          <a:xfrm>
            <a:off x="6836548" y="1808672"/>
            <a:ext cx="1586327" cy="371557"/>
            <a:chOff x="1247650" y="2075423"/>
            <a:chExt cx="6648477" cy="1557238"/>
          </a:xfrm>
        </p:grpSpPr>
        <p:sp>
          <p:nvSpPr>
            <p:cNvPr id="4017" name="Google Shape;4017;p4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43"/>
          <p:cNvGrpSpPr/>
          <p:nvPr/>
        </p:nvGrpSpPr>
        <p:grpSpPr>
          <a:xfrm>
            <a:off x="5267818" y="961862"/>
            <a:ext cx="1415601" cy="1648533"/>
            <a:chOff x="1839112" y="2209163"/>
            <a:chExt cx="1918159" cy="2233784"/>
          </a:xfrm>
        </p:grpSpPr>
        <p:sp>
          <p:nvSpPr>
            <p:cNvPr id="4024" name="Google Shape;4024;p4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27" name="Google Shape;4027;p43"/>
            <p:cNvCxnSpPr>
              <a:stCxn id="4024" idx="6"/>
              <a:endCxn id="402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028" name="Google Shape;4028;p43"/>
            <p:cNvCxnSpPr>
              <a:stCxn id="4025" idx="4"/>
              <a:endCxn id="402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030" name="Google Shape;4030;p43"/>
            <p:cNvCxnSpPr>
              <a:stCxn id="4029" idx="6"/>
              <a:endCxn id="402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031" name="Google Shape;4031;p43"/>
            <p:cNvCxnSpPr>
              <a:stCxn id="4026" idx="4"/>
              <a:endCxn id="403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029" name="Google Shape;4029;p4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34" name="Google Shape;4034;p43"/>
            <p:cNvCxnSpPr>
              <a:endCxn id="403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035" name="Google Shape;4035;p43"/>
          <p:cNvGrpSpPr/>
          <p:nvPr/>
        </p:nvGrpSpPr>
        <p:grpSpPr>
          <a:xfrm>
            <a:off x="3425084" y="979946"/>
            <a:ext cx="1637968" cy="154942"/>
            <a:chOff x="238125" y="2506075"/>
            <a:chExt cx="7115411" cy="673075"/>
          </a:xfrm>
        </p:grpSpPr>
        <p:sp>
          <p:nvSpPr>
            <p:cNvPr id="4036" name="Google Shape;4036;p4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43"/>
          <p:cNvGrpSpPr/>
          <p:nvPr/>
        </p:nvGrpSpPr>
        <p:grpSpPr>
          <a:xfrm>
            <a:off x="1965820" y="1294664"/>
            <a:ext cx="1262932" cy="785408"/>
            <a:chOff x="548861" y="389676"/>
            <a:chExt cx="3843371" cy="2390163"/>
          </a:xfrm>
        </p:grpSpPr>
        <p:cxnSp>
          <p:nvCxnSpPr>
            <p:cNvPr id="4042" name="Google Shape;4042;p4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43" name="Google Shape;4043;p4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44" name="Google Shape;4044;p4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45" name="Google Shape;4045;p4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046" name="Google Shape;4046;p4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047" name="Google Shape;4047;p4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48" name="Google Shape;4048;p4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049" name="Google Shape;4049;p4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43"/>
          <p:cNvGrpSpPr/>
          <p:nvPr/>
        </p:nvGrpSpPr>
        <p:grpSpPr>
          <a:xfrm>
            <a:off x="753952" y="2401541"/>
            <a:ext cx="1412054" cy="633562"/>
            <a:chOff x="1187400" y="2529299"/>
            <a:chExt cx="6769193" cy="2241903"/>
          </a:xfrm>
        </p:grpSpPr>
        <p:sp>
          <p:nvSpPr>
            <p:cNvPr id="4056" name="Google Shape;4056;p4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057" name="Google Shape;4057;p4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58" name="Google Shape;4058;p4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59" name="Google Shape;4059;p4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60" name="Google Shape;4060;p4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61" name="Google Shape;4061;p4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62" name="Google Shape;4062;p4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063" name="Google Shape;4063;p43"/>
            <p:cNvCxnSpPr>
              <a:stCxn id="4056" idx="2"/>
              <a:endCxn id="405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4" name="Google Shape;4064;p43"/>
            <p:cNvCxnSpPr>
              <a:stCxn id="4058" idx="0"/>
              <a:endCxn id="405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5" name="Google Shape;4065;p43"/>
            <p:cNvCxnSpPr>
              <a:stCxn id="4058" idx="2"/>
              <a:endCxn id="406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6" name="Google Shape;4066;p43"/>
            <p:cNvCxnSpPr>
              <a:stCxn id="4059" idx="0"/>
              <a:endCxn id="405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7" name="Google Shape;4067;p43"/>
            <p:cNvCxnSpPr>
              <a:stCxn id="4057" idx="2"/>
              <a:endCxn id="406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68" name="Google Shape;4068;p43"/>
            <p:cNvCxnSpPr>
              <a:stCxn id="4061" idx="0"/>
              <a:endCxn id="405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069" name="Google Shape;4069;p43"/>
          <p:cNvGrpSpPr/>
          <p:nvPr/>
        </p:nvGrpSpPr>
        <p:grpSpPr>
          <a:xfrm>
            <a:off x="6840198" y="2894250"/>
            <a:ext cx="1579035" cy="540873"/>
            <a:chOff x="6895650" y="3126697"/>
            <a:chExt cx="1436662" cy="492105"/>
          </a:xfrm>
        </p:grpSpPr>
        <p:sp>
          <p:nvSpPr>
            <p:cNvPr id="4070" name="Google Shape;4070;p4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5" name="Google Shape;4075;p43"/>
            <p:cNvGrpSpPr/>
            <p:nvPr/>
          </p:nvGrpSpPr>
          <p:grpSpPr>
            <a:xfrm>
              <a:off x="6995957" y="3335810"/>
              <a:ext cx="1230393" cy="71754"/>
              <a:chOff x="6995957" y="3287964"/>
              <a:chExt cx="1230393" cy="71754"/>
            </a:xfrm>
          </p:grpSpPr>
          <p:sp>
            <p:nvSpPr>
              <p:cNvPr id="4076" name="Google Shape;4076;p4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1" name="Google Shape;4081;p43"/>
          <p:cNvGrpSpPr/>
          <p:nvPr/>
        </p:nvGrpSpPr>
        <p:grpSpPr>
          <a:xfrm>
            <a:off x="6838780" y="3531013"/>
            <a:ext cx="1581862" cy="650625"/>
            <a:chOff x="6777990" y="3710194"/>
            <a:chExt cx="1646915" cy="677382"/>
          </a:xfrm>
        </p:grpSpPr>
        <p:grpSp>
          <p:nvGrpSpPr>
            <p:cNvPr id="4082" name="Google Shape;4082;p43"/>
            <p:cNvGrpSpPr/>
            <p:nvPr/>
          </p:nvGrpSpPr>
          <p:grpSpPr>
            <a:xfrm>
              <a:off x="6777990" y="3874492"/>
              <a:ext cx="411129" cy="513083"/>
              <a:chOff x="6777990" y="3874492"/>
              <a:chExt cx="411129" cy="513083"/>
            </a:xfrm>
          </p:grpSpPr>
          <p:cxnSp>
            <p:nvCxnSpPr>
              <p:cNvPr id="4083" name="Google Shape;4083;p4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84" name="Google Shape;4084;p4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5" name="Google Shape;4085;p43"/>
            <p:cNvGrpSpPr/>
            <p:nvPr/>
          </p:nvGrpSpPr>
          <p:grpSpPr>
            <a:xfrm>
              <a:off x="7188425" y="3710194"/>
              <a:ext cx="411123" cy="520535"/>
              <a:chOff x="7188425" y="3710194"/>
              <a:chExt cx="411123" cy="520535"/>
            </a:xfrm>
          </p:grpSpPr>
          <p:cxnSp>
            <p:nvCxnSpPr>
              <p:cNvPr id="4086" name="Google Shape;4086;p4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87" name="Google Shape;4087;p4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8" name="Google Shape;4088;p43"/>
            <p:cNvGrpSpPr/>
            <p:nvPr/>
          </p:nvGrpSpPr>
          <p:grpSpPr>
            <a:xfrm>
              <a:off x="7603341" y="3874492"/>
              <a:ext cx="411474" cy="513083"/>
              <a:chOff x="7603341" y="3874492"/>
              <a:chExt cx="411474" cy="513083"/>
            </a:xfrm>
          </p:grpSpPr>
          <p:cxnSp>
            <p:nvCxnSpPr>
              <p:cNvPr id="4089" name="Google Shape;4089;p4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90" name="Google Shape;4090;p4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43"/>
            <p:cNvGrpSpPr/>
            <p:nvPr/>
          </p:nvGrpSpPr>
          <p:grpSpPr>
            <a:xfrm>
              <a:off x="8013776" y="3722847"/>
              <a:ext cx="411129" cy="507881"/>
              <a:chOff x="8013776" y="3722847"/>
              <a:chExt cx="411129" cy="507881"/>
            </a:xfrm>
          </p:grpSpPr>
          <p:cxnSp>
            <p:nvCxnSpPr>
              <p:cNvPr id="4092" name="Google Shape;4092;p4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093" name="Google Shape;4093;p4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4" name="Google Shape;4094;p43"/>
          <p:cNvGrpSpPr/>
          <p:nvPr/>
        </p:nvGrpSpPr>
        <p:grpSpPr>
          <a:xfrm>
            <a:off x="5258295" y="2703853"/>
            <a:ext cx="1421889" cy="1020603"/>
            <a:chOff x="5190863" y="2824811"/>
            <a:chExt cx="1544860" cy="1108869"/>
          </a:xfrm>
        </p:grpSpPr>
        <p:grpSp>
          <p:nvGrpSpPr>
            <p:cNvPr id="4095" name="Google Shape;4095;p43"/>
            <p:cNvGrpSpPr/>
            <p:nvPr/>
          </p:nvGrpSpPr>
          <p:grpSpPr>
            <a:xfrm>
              <a:off x="5938695" y="3176919"/>
              <a:ext cx="685761" cy="404739"/>
              <a:chOff x="5938695" y="3176919"/>
              <a:chExt cx="685761" cy="404739"/>
            </a:xfrm>
          </p:grpSpPr>
          <p:grpSp>
            <p:nvGrpSpPr>
              <p:cNvPr id="4096" name="Google Shape;4096;p43"/>
              <p:cNvGrpSpPr/>
              <p:nvPr/>
            </p:nvGrpSpPr>
            <p:grpSpPr>
              <a:xfrm>
                <a:off x="5938695" y="3176919"/>
                <a:ext cx="685761" cy="404739"/>
                <a:chOff x="5938695" y="3176919"/>
                <a:chExt cx="685761" cy="404739"/>
              </a:xfrm>
            </p:grpSpPr>
            <p:sp>
              <p:nvSpPr>
                <p:cNvPr id="4097" name="Google Shape;4097;p4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9" name="Google Shape;4099;p4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0" name="Google Shape;4100;p43"/>
            <p:cNvGrpSpPr/>
            <p:nvPr/>
          </p:nvGrpSpPr>
          <p:grpSpPr>
            <a:xfrm>
              <a:off x="5305233" y="3176835"/>
              <a:ext cx="685971" cy="404655"/>
              <a:chOff x="5305233" y="3176835"/>
              <a:chExt cx="685971" cy="404655"/>
            </a:xfrm>
          </p:grpSpPr>
          <p:grpSp>
            <p:nvGrpSpPr>
              <p:cNvPr id="4101" name="Google Shape;4101;p43"/>
              <p:cNvGrpSpPr/>
              <p:nvPr/>
            </p:nvGrpSpPr>
            <p:grpSpPr>
              <a:xfrm>
                <a:off x="5305233" y="3176835"/>
                <a:ext cx="685971" cy="404655"/>
                <a:chOff x="5305233" y="3176835"/>
                <a:chExt cx="685971" cy="404655"/>
              </a:xfrm>
            </p:grpSpPr>
            <p:sp>
              <p:nvSpPr>
                <p:cNvPr id="4102" name="Google Shape;4102;p4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4" name="Google Shape;4104;p4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5" name="Google Shape;4105;p4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6" name="Google Shape;4106;p43"/>
            <p:cNvGrpSpPr/>
            <p:nvPr/>
          </p:nvGrpSpPr>
          <p:grpSpPr>
            <a:xfrm>
              <a:off x="5657361" y="2824811"/>
              <a:ext cx="1078361" cy="404655"/>
              <a:chOff x="5657361" y="2824811"/>
              <a:chExt cx="1078361" cy="404655"/>
            </a:xfrm>
          </p:grpSpPr>
          <p:grpSp>
            <p:nvGrpSpPr>
              <p:cNvPr id="4107" name="Google Shape;4107;p43"/>
              <p:cNvGrpSpPr/>
              <p:nvPr/>
            </p:nvGrpSpPr>
            <p:grpSpPr>
              <a:xfrm>
                <a:off x="5657361" y="2824811"/>
                <a:ext cx="1078361" cy="404655"/>
                <a:chOff x="5657361" y="2824811"/>
                <a:chExt cx="1078361" cy="404655"/>
              </a:xfrm>
            </p:grpSpPr>
            <p:grpSp>
              <p:nvGrpSpPr>
                <p:cNvPr id="4108" name="Google Shape;4108;p43"/>
                <p:cNvGrpSpPr/>
                <p:nvPr/>
              </p:nvGrpSpPr>
              <p:grpSpPr>
                <a:xfrm>
                  <a:off x="5938485" y="2824811"/>
                  <a:ext cx="797237" cy="404655"/>
                  <a:chOff x="5938485" y="2824811"/>
                  <a:chExt cx="797237" cy="404655"/>
                </a:xfrm>
              </p:grpSpPr>
              <p:sp>
                <p:nvSpPr>
                  <p:cNvPr id="4109" name="Google Shape;4109;p4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1" name="Google Shape;4111;p4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2" name="Google Shape;4112;p4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3" name="Google Shape;4113;p43"/>
            <p:cNvGrpSpPr/>
            <p:nvPr/>
          </p:nvGrpSpPr>
          <p:grpSpPr>
            <a:xfrm>
              <a:off x="5190863" y="3528942"/>
              <a:ext cx="1078026" cy="404739"/>
              <a:chOff x="5190863" y="3528942"/>
              <a:chExt cx="1078026" cy="404739"/>
            </a:xfrm>
          </p:grpSpPr>
          <p:sp>
            <p:nvSpPr>
              <p:cNvPr id="4114" name="Google Shape;4114;p4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5" name="Google Shape;4115;p43"/>
              <p:cNvGrpSpPr/>
              <p:nvPr/>
            </p:nvGrpSpPr>
            <p:grpSpPr>
              <a:xfrm>
                <a:off x="5190863" y="3528942"/>
                <a:ext cx="1078026" cy="404739"/>
                <a:chOff x="5190863" y="3528942"/>
                <a:chExt cx="1078026" cy="404739"/>
              </a:xfrm>
            </p:grpSpPr>
            <p:sp>
              <p:nvSpPr>
                <p:cNvPr id="4116" name="Google Shape;4116;p4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18" name="Google Shape;4118;p43"/>
          <p:cNvGrpSpPr/>
          <p:nvPr/>
        </p:nvGrpSpPr>
        <p:grpSpPr>
          <a:xfrm>
            <a:off x="724302" y="1268321"/>
            <a:ext cx="1086719" cy="879487"/>
            <a:chOff x="803162" y="1474292"/>
            <a:chExt cx="1086719" cy="879487"/>
          </a:xfrm>
        </p:grpSpPr>
        <p:grpSp>
          <p:nvGrpSpPr>
            <p:cNvPr id="4119" name="Google Shape;4119;p43"/>
            <p:cNvGrpSpPr/>
            <p:nvPr/>
          </p:nvGrpSpPr>
          <p:grpSpPr>
            <a:xfrm>
              <a:off x="803162" y="1625948"/>
              <a:ext cx="445856" cy="576579"/>
              <a:chOff x="803162" y="1625948"/>
              <a:chExt cx="445856" cy="576579"/>
            </a:xfrm>
          </p:grpSpPr>
          <p:sp>
            <p:nvSpPr>
              <p:cNvPr id="4120" name="Google Shape;4120;p4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1" name="Google Shape;4121;p43"/>
              <p:cNvGrpSpPr/>
              <p:nvPr/>
            </p:nvGrpSpPr>
            <p:grpSpPr>
              <a:xfrm>
                <a:off x="1056023" y="1625948"/>
                <a:ext cx="192995" cy="576579"/>
                <a:chOff x="1056023" y="1625948"/>
                <a:chExt cx="192995" cy="576579"/>
              </a:xfrm>
            </p:grpSpPr>
            <p:sp>
              <p:nvSpPr>
                <p:cNvPr id="4122" name="Google Shape;4122;p4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27" name="Google Shape;4127;p43"/>
            <p:cNvGrpSpPr/>
            <p:nvPr/>
          </p:nvGrpSpPr>
          <p:grpSpPr>
            <a:xfrm>
              <a:off x="1371406" y="1474292"/>
              <a:ext cx="518475" cy="879487"/>
              <a:chOff x="1398231" y="1474292"/>
              <a:chExt cx="518475" cy="879487"/>
            </a:xfrm>
          </p:grpSpPr>
          <p:grpSp>
            <p:nvGrpSpPr>
              <p:cNvPr id="4128" name="Google Shape;4128;p43"/>
              <p:cNvGrpSpPr/>
              <p:nvPr/>
            </p:nvGrpSpPr>
            <p:grpSpPr>
              <a:xfrm>
                <a:off x="1398231" y="1474292"/>
                <a:ext cx="518475" cy="341643"/>
                <a:chOff x="1398231" y="1474292"/>
                <a:chExt cx="518475" cy="341643"/>
              </a:xfrm>
            </p:grpSpPr>
            <p:sp>
              <p:nvSpPr>
                <p:cNvPr id="4129" name="Google Shape;4129;p4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0" name="Google Shape;4130;p43"/>
                <p:cNvGrpSpPr/>
                <p:nvPr/>
              </p:nvGrpSpPr>
              <p:grpSpPr>
                <a:xfrm>
                  <a:off x="1616453" y="1474292"/>
                  <a:ext cx="300253" cy="341643"/>
                  <a:chOff x="1616453" y="1475379"/>
                  <a:chExt cx="300253" cy="341643"/>
                </a:xfrm>
              </p:grpSpPr>
              <p:sp>
                <p:nvSpPr>
                  <p:cNvPr id="4131" name="Google Shape;4131;p4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38" name="Google Shape;4138;p43"/>
                  <p:cNvGrpSpPr/>
                  <p:nvPr/>
                </p:nvGrpSpPr>
                <p:grpSpPr>
                  <a:xfrm>
                    <a:off x="1839639" y="1475379"/>
                    <a:ext cx="77067" cy="341643"/>
                    <a:chOff x="1839639" y="1475379"/>
                    <a:chExt cx="77067" cy="341643"/>
                  </a:xfrm>
                </p:grpSpPr>
                <p:sp>
                  <p:nvSpPr>
                    <p:cNvPr id="4139" name="Google Shape;4139;p4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41" name="Google Shape;4141;p43"/>
              <p:cNvGrpSpPr/>
              <p:nvPr/>
            </p:nvGrpSpPr>
            <p:grpSpPr>
              <a:xfrm>
                <a:off x="1398451" y="2012951"/>
                <a:ext cx="518255" cy="340828"/>
                <a:chOff x="1398451" y="2012951"/>
                <a:chExt cx="518255" cy="340828"/>
              </a:xfrm>
            </p:grpSpPr>
            <p:sp>
              <p:nvSpPr>
                <p:cNvPr id="4142" name="Google Shape;4142;p4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3" name="Google Shape;4143;p43"/>
                <p:cNvGrpSpPr/>
                <p:nvPr/>
              </p:nvGrpSpPr>
              <p:grpSpPr>
                <a:xfrm>
                  <a:off x="1616453" y="2012951"/>
                  <a:ext cx="300253" cy="340828"/>
                  <a:chOff x="1616453" y="2013538"/>
                  <a:chExt cx="300253" cy="340828"/>
                </a:xfrm>
              </p:grpSpPr>
              <p:sp>
                <p:nvSpPr>
                  <p:cNvPr id="4144" name="Google Shape;4144;p4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1" name="Google Shape;4151;p43"/>
                  <p:cNvGrpSpPr/>
                  <p:nvPr/>
                </p:nvGrpSpPr>
                <p:grpSpPr>
                  <a:xfrm>
                    <a:off x="1839639" y="2013538"/>
                    <a:ext cx="77067" cy="340828"/>
                    <a:chOff x="1839639" y="2013538"/>
                    <a:chExt cx="77067" cy="340828"/>
                  </a:xfrm>
                </p:grpSpPr>
                <p:sp>
                  <p:nvSpPr>
                    <p:cNvPr id="4152" name="Google Shape;4152;p4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154" name="Google Shape;4154;p43"/>
          <p:cNvGrpSpPr/>
          <p:nvPr/>
        </p:nvGrpSpPr>
        <p:grpSpPr>
          <a:xfrm>
            <a:off x="721126" y="3399508"/>
            <a:ext cx="1368681" cy="682918"/>
            <a:chOff x="724986" y="3605478"/>
            <a:chExt cx="1368681" cy="682918"/>
          </a:xfrm>
        </p:grpSpPr>
        <p:grpSp>
          <p:nvGrpSpPr>
            <p:cNvPr id="4155" name="Google Shape;4155;p43"/>
            <p:cNvGrpSpPr/>
            <p:nvPr/>
          </p:nvGrpSpPr>
          <p:grpSpPr>
            <a:xfrm>
              <a:off x="1289102" y="3823629"/>
              <a:ext cx="240442" cy="250435"/>
              <a:chOff x="-165066" y="3843615"/>
              <a:chExt cx="221259" cy="230455"/>
            </a:xfrm>
          </p:grpSpPr>
          <p:sp>
            <p:nvSpPr>
              <p:cNvPr id="4156" name="Google Shape;4156;p4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6" name="Google Shape;4176;p43"/>
            <p:cNvGrpSpPr/>
            <p:nvPr/>
          </p:nvGrpSpPr>
          <p:grpSpPr>
            <a:xfrm>
              <a:off x="724986" y="3605478"/>
              <a:ext cx="1368681" cy="682918"/>
              <a:chOff x="724986" y="3605478"/>
              <a:chExt cx="1368681" cy="682918"/>
            </a:xfrm>
          </p:grpSpPr>
          <p:grpSp>
            <p:nvGrpSpPr>
              <p:cNvPr id="4177" name="Google Shape;4177;p43"/>
              <p:cNvGrpSpPr/>
              <p:nvPr/>
            </p:nvGrpSpPr>
            <p:grpSpPr>
              <a:xfrm>
                <a:off x="1498221" y="4047614"/>
                <a:ext cx="529172" cy="240783"/>
                <a:chOff x="1498221" y="4047614"/>
                <a:chExt cx="529172" cy="240783"/>
              </a:xfrm>
            </p:grpSpPr>
            <p:grpSp>
              <p:nvGrpSpPr>
                <p:cNvPr id="4178" name="Google Shape;4178;p43"/>
                <p:cNvGrpSpPr/>
                <p:nvPr/>
              </p:nvGrpSpPr>
              <p:grpSpPr>
                <a:xfrm>
                  <a:off x="1826655" y="4224370"/>
                  <a:ext cx="200738" cy="25631"/>
                  <a:chOff x="1826655" y="4224370"/>
                  <a:chExt cx="200738" cy="25631"/>
                </a:xfrm>
              </p:grpSpPr>
              <p:sp>
                <p:nvSpPr>
                  <p:cNvPr id="4179" name="Google Shape;4179;p4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43"/>
                <p:cNvGrpSpPr/>
                <p:nvPr/>
              </p:nvGrpSpPr>
              <p:grpSpPr>
                <a:xfrm>
                  <a:off x="1498221" y="4047614"/>
                  <a:ext cx="328444" cy="240783"/>
                  <a:chOff x="1498221" y="4047614"/>
                  <a:chExt cx="328444" cy="240783"/>
                </a:xfrm>
              </p:grpSpPr>
              <p:sp>
                <p:nvSpPr>
                  <p:cNvPr id="4182" name="Google Shape;4182;p4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3" name="Google Shape;4183;p43"/>
                  <p:cNvGrpSpPr/>
                  <p:nvPr/>
                </p:nvGrpSpPr>
                <p:grpSpPr>
                  <a:xfrm>
                    <a:off x="1498221" y="4047614"/>
                    <a:ext cx="150566" cy="190416"/>
                    <a:chOff x="1498221" y="4047614"/>
                    <a:chExt cx="150566" cy="190416"/>
                  </a:xfrm>
                </p:grpSpPr>
                <p:sp>
                  <p:nvSpPr>
                    <p:cNvPr id="4184" name="Google Shape;4184;p4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86" name="Google Shape;4186;p43"/>
              <p:cNvGrpSpPr/>
              <p:nvPr/>
            </p:nvGrpSpPr>
            <p:grpSpPr>
              <a:xfrm>
                <a:off x="1560718" y="3800594"/>
                <a:ext cx="532948" cy="302090"/>
                <a:chOff x="1560718" y="3800594"/>
                <a:chExt cx="532948" cy="302090"/>
              </a:xfrm>
            </p:grpSpPr>
            <p:grpSp>
              <p:nvGrpSpPr>
                <p:cNvPr id="4187" name="Google Shape;4187;p43"/>
                <p:cNvGrpSpPr/>
                <p:nvPr/>
              </p:nvGrpSpPr>
              <p:grpSpPr>
                <a:xfrm>
                  <a:off x="1912179" y="3827344"/>
                  <a:ext cx="181487" cy="25631"/>
                  <a:chOff x="1912179" y="3827344"/>
                  <a:chExt cx="181487" cy="25631"/>
                </a:xfrm>
              </p:grpSpPr>
              <p:sp>
                <p:nvSpPr>
                  <p:cNvPr id="4188" name="Google Shape;4188;p4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43"/>
                <p:cNvGrpSpPr/>
                <p:nvPr/>
              </p:nvGrpSpPr>
              <p:grpSpPr>
                <a:xfrm>
                  <a:off x="1912179" y="4044505"/>
                  <a:ext cx="181487" cy="25622"/>
                  <a:chOff x="1912179" y="4044506"/>
                  <a:chExt cx="181487" cy="25622"/>
                </a:xfrm>
              </p:grpSpPr>
              <p:sp>
                <p:nvSpPr>
                  <p:cNvPr id="4191" name="Google Shape;4191;p4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43"/>
                <p:cNvGrpSpPr/>
                <p:nvPr/>
              </p:nvGrpSpPr>
              <p:grpSpPr>
                <a:xfrm>
                  <a:off x="1560718" y="3800594"/>
                  <a:ext cx="351472" cy="302090"/>
                  <a:chOff x="1560718" y="3800594"/>
                  <a:chExt cx="351472" cy="302090"/>
                </a:xfrm>
              </p:grpSpPr>
              <p:grpSp>
                <p:nvGrpSpPr>
                  <p:cNvPr id="4194" name="Google Shape;4194;p43"/>
                  <p:cNvGrpSpPr/>
                  <p:nvPr/>
                </p:nvGrpSpPr>
                <p:grpSpPr>
                  <a:xfrm>
                    <a:off x="1560718" y="3842857"/>
                    <a:ext cx="173586" cy="217131"/>
                    <a:chOff x="1560718" y="3842857"/>
                    <a:chExt cx="173586" cy="217131"/>
                  </a:xfrm>
                </p:grpSpPr>
                <p:sp>
                  <p:nvSpPr>
                    <p:cNvPr id="4195" name="Google Shape;4195;p4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8" name="Google Shape;4198;p4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00" name="Google Shape;4200;p4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1" name="Google Shape;4201;p43"/>
              <p:cNvGrpSpPr/>
              <p:nvPr/>
            </p:nvGrpSpPr>
            <p:grpSpPr>
              <a:xfrm>
                <a:off x="785350" y="3605478"/>
                <a:ext cx="535311" cy="249245"/>
                <a:chOff x="785350" y="3605478"/>
                <a:chExt cx="535311" cy="249245"/>
              </a:xfrm>
            </p:grpSpPr>
            <p:grpSp>
              <p:nvGrpSpPr>
                <p:cNvPr id="4202" name="Google Shape;4202;p43"/>
                <p:cNvGrpSpPr/>
                <p:nvPr/>
              </p:nvGrpSpPr>
              <p:grpSpPr>
                <a:xfrm>
                  <a:off x="785350" y="3605478"/>
                  <a:ext cx="376191" cy="102736"/>
                  <a:chOff x="785350" y="3605478"/>
                  <a:chExt cx="376191" cy="102736"/>
                </a:xfrm>
              </p:grpSpPr>
              <p:sp>
                <p:nvSpPr>
                  <p:cNvPr id="4203" name="Google Shape;4203;p4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6" name="Google Shape;4206;p43"/>
                <p:cNvGrpSpPr/>
                <p:nvPr/>
              </p:nvGrpSpPr>
              <p:grpSpPr>
                <a:xfrm>
                  <a:off x="1161530" y="3655851"/>
                  <a:ext cx="159131" cy="198872"/>
                  <a:chOff x="1161530" y="3655851"/>
                  <a:chExt cx="159131" cy="198872"/>
                </a:xfrm>
              </p:grpSpPr>
              <p:sp>
                <p:nvSpPr>
                  <p:cNvPr id="4207" name="Google Shape;4207;p4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9" name="Google Shape;4209;p43"/>
              <p:cNvGrpSpPr/>
              <p:nvPr/>
            </p:nvGrpSpPr>
            <p:grpSpPr>
              <a:xfrm>
                <a:off x="785350" y="4047614"/>
                <a:ext cx="535311" cy="240783"/>
                <a:chOff x="785350" y="4047614"/>
                <a:chExt cx="535311" cy="240783"/>
              </a:xfrm>
            </p:grpSpPr>
            <p:grpSp>
              <p:nvGrpSpPr>
                <p:cNvPr id="4210" name="Google Shape;4210;p43"/>
                <p:cNvGrpSpPr/>
                <p:nvPr/>
              </p:nvGrpSpPr>
              <p:grpSpPr>
                <a:xfrm>
                  <a:off x="1161636" y="4047614"/>
                  <a:ext cx="159025" cy="190415"/>
                  <a:chOff x="1161636" y="4047614"/>
                  <a:chExt cx="159025" cy="190415"/>
                </a:xfrm>
              </p:grpSpPr>
              <p:sp>
                <p:nvSpPr>
                  <p:cNvPr id="4211" name="Google Shape;4211;p4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3" name="Google Shape;4213;p43"/>
                <p:cNvGrpSpPr/>
                <p:nvPr/>
              </p:nvGrpSpPr>
              <p:grpSpPr>
                <a:xfrm>
                  <a:off x="785350" y="4185661"/>
                  <a:ext cx="376191" cy="102736"/>
                  <a:chOff x="785350" y="4185661"/>
                  <a:chExt cx="376191" cy="102736"/>
                </a:xfrm>
              </p:grpSpPr>
              <p:sp>
                <p:nvSpPr>
                  <p:cNvPr id="4214" name="Google Shape;4214;p4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7" name="Google Shape;4217;p43"/>
              <p:cNvGrpSpPr/>
              <p:nvPr/>
            </p:nvGrpSpPr>
            <p:grpSpPr>
              <a:xfrm>
                <a:off x="1501054" y="3605478"/>
                <a:ext cx="526340" cy="249240"/>
                <a:chOff x="1501054" y="3605478"/>
                <a:chExt cx="526340" cy="249240"/>
              </a:xfrm>
            </p:grpSpPr>
            <p:grpSp>
              <p:nvGrpSpPr>
                <p:cNvPr id="4218" name="Google Shape;4218;p43"/>
                <p:cNvGrpSpPr/>
                <p:nvPr/>
              </p:nvGrpSpPr>
              <p:grpSpPr>
                <a:xfrm>
                  <a:off x="1834208" y="3643867"/>
                  <a:ext cx="193185" cy="25622"/>
                  <a:chOff x="1834208" y="3643867"/>
                  <a:chExt cx="193185" cy="25622"/>
                </a:xfrm>
              </p:grpSpPr>
              <p:sp>
                <p:nvSpPr>
                  <p:cNvPr id="4219" name="Google Shape;4219;p4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43"/>
                <p:cNvGrpSpPr/>
                <p:nvPr/>
              </p:nvGrpSpPr>
              <p:grpSpPr>
                <a:xfrm>
                  <a:off x="1501054" y="3605478"/>
                  <a:ext cx="333165" cy="249240"/>
                  <a:chOff x="1501054" y="3605478"/>
                  <a:chExt cx="333165" cy="249240"/>
                </a:xfrm>
              </p:grpSpPr>
              <p:sp>
                <p:nvSpPr>
                  <p:cNvPr id="4222" name="Google Shape;4222;p4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3" name="Google Shape;4223;p43"/>
                  <p:cNvGrpSpPr/>
                  <p:nvPr/>
                </p:nvGrpSpPr>
                <p:grpSpPr>
                  <a:xfrm>
                    <a:off x="1501054" y="3655851"/>
                    <a:ext cx="155286" cy="198867"/>
                    <a:chOff x="1501054" y="3655851"/>
                    <a:chExt cx="155286" cy="198867"/>
                  </a:xfrm>
                </p:grpSpPr>
                <p:sp>
                  <p:nvSpPr>
                    <p:cNvPr id="4224" name="Google Shape;4224;p4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26" name="Google Shape;4226;p43"/>
              <p:cNvGrpSpPr/>
              <p:nvPr/>
            </p:nvGrpSpPr>
            <p:grpSpPr>
              <a:xfrm>
                <a:off x="724986" y="3800594"/>
                <a:ext cx="532950" cy="302090"/>
                <a:chOff x="724986" y="3800594"/>
                <a:chExt cx="532950" cy="302090"/>
              </a:xfrm>
            </p:grpSpPr>
            <p:grpSp>
              <p:nvGrpSpPr>
                <p:cNvPr id="4227" name="Google Shape;4227;p43"/>
                <p:cNvGrpSpPr/>
                <p:nvPr/>
              </p:nvGrpSpPr>
              <p:grpSpPr>
                <a:xfrm>
                  <a:off x="724986" y="4044367"/>
                  <a:ext cx="181314" cy="25626"/>
                  <a:chOff x="724986" y="4044367"/>
                  <a:chExt cx="181314" cy="25626"/>
                </a:xfrm>
              </p:grpSpPr>
              <p:sp>
                <p:nvSpPr>
                  <p:cNvPr id="4228" name="Google Shape;4228;p4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3"/>
                <p:cNvGrpSpPr/>
                <p:nvPr/>
              </p:nvGrpSpPr>
              <p:grpSpPr>
                <a:xfrm>
                  <a:off x="906290" y="3800594"/>
                  <a:ext cx="351646" cy="302090"/>
                  <a:chOff x="906290" y="3800594"/>
                  <a:chExt cx="351646" cy="302090"/>
                </a:xfrm>
              </p:grpSpPr>
              <p:grpSp>
                <p:nvGrpSpPr>
                  <p:cNvPr id="4231" name="Google Shape;4231;p43"/>
                  <p:cNvGrpSpPr/>
                  <p:nvPr/>
                </p:nvGrpSpPr>
                <p:grpSpPr>
                  <a:xfrm>
                    <a:off x="1084172" y="3842857"/>
                    <a:ext cx="173764" cy="217131"/>
                    <a:chOff x="1084172" y="3842857"/>
                    <a:chExt cx="173764" cy="217131"/>
                  </a:xfrm>
                </p:grpSpPr>
                <p:grpSp>
                  <p:nvGrpSpPr>
                    <p:cNvPr id="4232" name="Google Shape;4232;p43"/>
                    <p:cNvGrpSpPr/>
                    <p:nvPr/>
                  </p:nvGrpSpPr>
                  <p:grpSpPr>
                    <a:xfrm>
                      <a:off x="1156862" y="3936509"/>
                      <a:ext cx="101073" cy="25622"/>
                      <a:chOff x="1156862" y="3936509"/>
                      <a:chExt cx="101073" cy="25622"/>
                    </a:xfrm>
                  </p:grpSpPr>
                  <p:sp>
                    <p:nvSpPr>
                      <p:cNvPr id="4233" name="Google Shape;4233;p4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5" name="Google Shape;4235;p4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6" name="Google Shape;4236;p4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8" name="Google Shape;4238;p43"/>
                <p:cNvGrpSpPr/>
                <p:nvPr/>
              </p:nvGrpSpPr>
              <p:grpSpPr>
                <a:xfrm>
                  <a:off x="724986" y="3830189"/>
                  <a:ext cx="189533" cy="25626"/>
                  <a:chOff x="724986" y="3830189"/>
                  <a:chExt cx="189533" cy="25626"/>
                </a:xfrm>
              </p:grpSpPr>
              <p:sp>
                <p:nvSpPr>
                  <p:cNvPr id="4239" name="Google Shape;4239;p4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241" name="Google Shape;4241;p43"/>
          <p:cNvGrpSpPr/>
          <p:nvPr/>
        </p:nvGrpSpPr>
        <p:grpSpPr>
          <a:xfrm>
            <a:off x="2249438" y="2249669"/>
            <a:ext cx="948701" cy="935378"/>
            <a:chOff x="2253298" y="2428317"/>
            <a:chExt cx="948701" cy="935378"/>
          </a:xfrm>
        </p:grpSpPr>
        <p:sp>
          <p:nvSpPr>
            <p:cNvPr id="4242" name="Google Shape;4242;p4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8" name="Shape 4278"/>
        <p:cNvGrpSpPr/>
        <p:nvPr/>
      </p:nvGrpSpPr>
      <p:grpSpPr>
        <a:xfrm>
          <a:off x="0" y="0"/>
          <a:ext cx="0" cy="0"/>
          <a:chOff x="0" y="0"/>
          <a:chExt cx="0" cy="0"/>
        </a:xfrm>
      </p:grpSpPr>
      <p:grpSp>
        <p:nvGrpSpPr>
          <p:cNvPr id="4279" name="Google Shape;4279;p44"/>
          <p:cNvGrpSpPr/>
          <p:nvPr/>
        </p:nvGrpSpPr>
        <p:grpSpPr>
          <a:xfrm>
            <a:off x="3339745" y="952988"/>
            <a:ext cx="2363393" cy="1017867"/>
            <a:chOff x="3292400" y="1219146"/>
            <a:chExt cx="2615240" cy="1110239"/>
          </a:xfrm>
        </p:grpSpPr>
        <p:sp>
          <p:nvSpPr>
            <p:cNvPr id="4280" name="Google Shape;4280;p4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281" name="Google Shape;4281;p4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82" name="Google Shape;4282;p4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283" name="Google Shape;4283;p4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284" name="Google Shape;4284;p4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285" name="Google Shape;4285;p4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286" name="Google Shape;4286;p4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287" name="Google Shape;4287;p4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288" name="Google Shape;4288;p4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289" name="Google Shape;4289;p4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290" name="Google Shape;4290;p4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291" name="Google Shape;4291;p4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292" name="Google Shape;4292;p4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293" name="Google Shape;4293;p4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294" name="Google Shape;4294;p44"/>
            <p:cNvGrpSpPr/>
            <p:nvPr/>
          </p:nvGrpSpPr>
          <p:grpSpPr>
            <a:xfrm>
              <a:off x="3748438" y="1378608"/>
              <a:ext cx="2159202" cy="903971"/>
              <a:chOff x="1683525" y="2179850"/>
              <a:chExt cx="4519050" cy="2134525"/>
            </a:xfrm>
          </p:grpSpPr>
          <p:sp>
            <p:nvSpPr>
              <p:cNvPr id="4295" name="Google Shape;4295;p4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96" name="Google Shape;4296;p4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97" name="Google Shape;4297;p4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98" name="Google Shape;4298;p4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99" name="Google Shape;4299;p4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0" name="Google Shape;4300;p4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1" name="Google Shape;4301;p4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2" name="Google Shape;4302;p4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3" name="Google Shape;4303;p4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4" name="Google Shape;4304;p4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5" name="Google Shape;4305;p4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06" name="Google Shape;4306;p4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307" name="Google Shape;4307;p44"/>
          <p:cNvGraphicFramePr/>
          <p:nvPr/>
        </p:nvGraphicFramePr>
        <p:xfrm>
          <a:off x="5935838" y="2130461"/>
          <a:ext cx="3000000" cy="3000000"/>
        </p:xfrm>
        <a:graphic>
          <a:graphicData uri="http://schemas.openxmlformats.org/drawingml/2006/table">
            <a:tbl>
              <a:tblPr>
                <a:noFill/>
                <a:tableStyleId>{B88A6C02-2A99-4AB6-8D58-8754BC69ADE9}</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308" name="Google Shape;4308;p44"/>
          <p:cNvGrpSpPr/>
          <p:nvPr/>
        </p:nvGrpSpPr>
        <p:grpSpPr>
          <a:xfrm>
            <a:off x="5935948" y="3189058"/>
            <a:ext cx="2496964" cy="1001454"/>
            <a:chOff x="1919611" y="789980"/>
            <a:chExt cx="1474179" cy="606868"/>
          </a:xfrm>
        </p:grpSpPr>
        <p:cxnSp>
          <p:nvCxnSpPr>
            <p:cNvPr id="4309" name="Google Shape;4309;p4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310" name="Google Shape;4310;p4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311" name="Google Shape;4311;p4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312" name="Google Shape;4312;p4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313" name="Google Shape;4313;p4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314" name="Google Shape;4314;p4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315" name="Google Shape;4315;p4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316" name="Google Shape;4316;p4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4"/>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323" name="Google Shape;4323;p44"/>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324" name="Google Shape;4324;p44"/>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325" name="Google Shape;4325;p4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44"/>
          <p:cNvGrpSpPr/>
          <p:nvPr/>
        </p:nvGrpSpPr>
        <p:grpSpPr>
          <a:xfrm>
            <a:off x="712562" y="998017"/>
            <a:ext cx="2394370" cy="976502"/>
            <a:chOff x="749309" y="1112739"/>
            <a:chExt cx="2371603" cy="976502"/>
          </a:xfrm>
        </p:grpSpPr>
        <p:sp>
          <p:nvSpPr>
            <p:cNvPr id="4327" name="Google Shape;4327;p4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359" name="Google Shape;4359;p44"/>
          <p:cNvGraphicFramePr/>
          <p:nvPr/>
        </p:nvGraphicFramePr>
        <p:xfrm>
          <a:off x="5935863" y="996311"/>
          <a:ext cx="3000000" cy="3000000"/>
        </p:xfrm>
        <a:graphic>
          <a:graphicData uri="http://schemas.openxmlformats.org/drawingml/2006/table">
            <a:tbl>
              <a:tblPr>
                <a:noFill/>
                <a:tableStyleId>{B88A6C02-2A99-4AB6-8D58-8754BC69ADE9}</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360" name="Google Shape;4360;p44"/>
          <p:cNvGraphicFramePr/>
          <p:nvPr/>
        </p:nvGraphicFramePr>
        <p:xfrm>
          <a:off x="3342575" y="2130461"/>
          <a:ext cx="3000000" cy="3000000"/>
        </p:xfrm>
        <a:graphic>
          <a:graphicData uri="http://schemas.openxmlformats.org/drawingml/2006/table">
            <a:tbl>
              <a:tblPr>
                <a:noFill/>
                <a:tableStyleId>{B88A6C02-2A99-4AB6-8D58-8754BC69ADE9}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61" name="Google Shape;4361;p44"/>
          <p:cNvGrpSpPr/>
          <p:nvPr/>
        </p:nvGrpSpPr>
        <p:grpSpPr>
          <a:xfrm>
            <a:off x="4086505" y="2517104"/>
            <a:ext cx="1517436" cy="74460"/>
            <a:chOff x="3980086" y="2804397"/>
            <a:chExt cx="1227600" cy="66900"/>
          </a:xfrm>
        </p:grpSpPr>
        <p:sp>
          <p:nvSpPr>
            <p:cNvPr id="4362" name="Google Shape;4362;p4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4" name="Google Shape;4364;p44"/>
          <p:cNvGrpSpPr/>
          <p:nvPr/>
        </p:nvGrpSpPr>
        <p:grpSpPr>
          <a:xfrm>
            <a:off x="4711569" y="2809692"/>
            <a:ext cx="892956" cy="74460"/>
            <a:chOff x="3980086" y="2804397"/>
            <a:chExt cx="1227600" cy="66900"/>
          </a:xfrm>
        </p:grpSpPr>
        <p:sp>
          <p:nvSpPr>
            <p:cNvPr id="4365" name="Google Shape;4365;p4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44"/>
          <p:cNvGrpSpPr/>
          <p:nvPr/>
        </p:nvGrpSpPr>
        <p:grpSpPr>
          <a:xfrm>
            <a:off x="3344661" y="3168575"/>
            <a:ext cx="2363244" cy="1005943"/>
            <a:chOff x="3358415" y="3361302"/>
            <a:chExt cx="2363244" cy="1024695"/>
          </a:xfrm>
        </p:grpSpPr>
        <p:grpSp>
          <p:nvGrpSpPr>
            <p:cNvPr id="4368" name="Google Shape;4368;p44"/>
            <p:cNvGrpSpPr/>
            <p:nvPr/>
          </p:nvGrpSpPr>
          <p:grpSpPr>
            <a:xfrm>
              <a:off x="3358415" y="3361302"/>
              <a:ext cx="441300" cy="1024695"/>
              <a:chOff x="3358415" y="3361302"/>
              <a:chExt cx="441300" cy="1024695"/>
            </a:xfrm>
          </p:grpSpPr>
          <p:sp>
            <p:nvSpPr>
              <p:cNvPr id="4369" name="Google Shape;4369;p4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5" name="Google Shape;4375;p44"/>
            <p:cNvGrpSpPr/>
            <p:nvPr/>
          </p:nvGrpSpPr>
          <p:grpSpPr>
            <a:xfrm>
              <a:off x="3838901" y="3361302"/>
              <a:ext cx="441300" cy="1024695"/>
              <a:chOff x="3838901" y="3361302"/>
              <a:chExt cx="441300" cy="1024695"/>
            </a:xfrm>
          </p:grpSpPr>
          <p:sp>
            <p:nvSpPr>
              <p:cNvPr id="4376" name="Google Shape;4376;p4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44"/>
            <p:cNvGrpSpPr/>
            <p:nvPr/>
          </p:nvGrpSpPr>
          <p:grpSpPr>
            <a:xfrm>
              <a:off x="4319387" y="3361302"/>
              <a:ext cx="441300" cy="1024695"/>
              <a:chOff x="4319387" y="3361302"/>
              <a:chExt cx="441300" cy="1024695"/>
            </a:xfrm>
          </p:grpSpPr>
          <p:sp>
            <p:nvSpPr>
              <p:cNvPr id="4383" name="Google Shape;4383;p4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44"/>
            <p:cNvGrpSpPr/>
            <p:nvPr/>
          </p:nvGrpSpPr>
          <p:grpSpPr>
            <a:xfrm>
              <a:off x="4799873" y="3361302"/>
              <a:ext cx="441300" cy="1024695"/>
              <a:chOff x="4799873" y="3361302"/>
              <a:chExt cx="441300" cy="1024695"/>
            </a:xfrm>
          </p:grpSpPr>
          <p:sp>
            <p:nvSpPr>
              <p:cNvPr id="4390" name="Google Shape;4390;p4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6" name="Google Shape;4396;p44"/>
            <p:cNvGrpSpPr/>
            <p:nvPr/>
          </p:nvGrpSpPr>
          <p:grpSpPr>
            <a:xfrm>
              <a:off x="5280360" y="3361302"/>
              <a:ext cx="441300" cy="1024695"/>
              <a:chOff x="5280360" y="3361302"/>
              <a:chExt cx="441300" cy="1024695"/>
            </a:xfrm>
          </p:grpSpPr>
          <p:sp>
            <p:nvSpPr>
              <p:cNvPr id="4397" name="Google Shape;4397;p4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403" name="Google Shape;4403;p44"/>
          <p:cNvGraphicFramePr/>
          <p:nvPr/>
        </p:nvGraphicFramePr>
        <p:xfrm>
          <a:off x="711088" y="2130461"/>
          <a:ext cx="3000000" cy="3000000"/>
        </p:xfrm>
        <a:graphic>
          <a:graphicData uri="http://schemas.openxmlformats.org/drawingml/2006/table">
            <a:tbl>
              <a:tblPr>
                <a:noFill/>
                <a:tableStyleId>{B88A6C02-2A99-4AB6-8D58-8754BC69ADE9}</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404" name="Google Shape;4404;p44"/>
          <p:cNvGrpSpPr/>
          <p:nvPr/>
        </p:nvGrpSpPr>
        <p:grpSpPr>
          <a:xfrm>
            <a:off x="712613" y="3180186"/>
            <a:ext cx="2403614" cy="1005900"/>
            <a:chOff x="726450" y="3372825"/>
            <a:chExt cx="2403614" cy="1005900"/>
          </a:xfrm>
        </p:grpSpPr>
        <p:grpSp>
          <p:nvGrpSpPr>
            <p:cNvPr id="4405" name="Google Shape;4405;p44"/>
            <p:cNvGrpSpPr/>
            <p:nvPr/>
          </p:nvGrpSpPr>
          <p:grpSpPr>
            <a:xfrm>
              <a:off x="726450" y="3696000"/>
              <a:ext cx="2403614" cy="500898"/>
              <a:chOff x="726450" y="3696000"/>
              <a:chExt cx="2403614" cy="500898"/>
            </a:xfrm>
          </p:grpSpPr>
          <p:sp>
            <p:nvSpPr>
              <p:cNvPr id="4406" name="Google Shape;4406;p4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07" name="Google Shape;4407;p4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408" name="Google Shape;4408;p44"/>
            <p:cNvGrpSpPr/>
            <p:nvPr/>
          </p:nvGrpSpPr>
          <p:grpSpPr>
            <a:xfrm>
              <a:off x="1348050" y="3372825"/>
              <a:ext cx="1720425" cy="1005900"/>
              <a:chOff x="1348050" y="3372825"/>
              <a:chExt cx="1720425" cy="1005900"/>
            </a:xfrm>
          </p:grpSpPr>
          <p:sp>
            <p:nvSpPr>
              <p:cNvPr id="4409" name="Google Shape;4409;p4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10" name="Google Shape;4410;p4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11" name="Google Shape;4411;p4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12" name="Google Shape;4412;p4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413" name="Google Shape;4413;p4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414" name="Google Shape;4414;p44"/>
            <p:cNvGrpSpPr/>
            <p:nvPr/>
          </p:nvGrpSpPr>
          <p:grpSpPr>
            <a:xfrm>
              <a:off x="1455707" y="3731058"/>
              <a:ext cx="1491150" cy="417657"/>
              <a:chOff x="1455707" y="3731058"/>
              <a:chExt cx="1491150" cy="417657"/>
            </a:xfrm>
          </p:grpSpPr>
          <p:grpSp>
            <p:nvGrpSpPr>
              <p:cNvPr id="4415" name="Google Shape;4415;p44"/>
              <p:cNvGrpSpPr/>
              <p:nvPr/>
            </p:nvGrpSpPr>
            <p:grpSpPr>
              <a:xfrm>
                <a:off x="1472938" y="3745828"/>
                <a:ext cx="72126" cy="53788"/>
                <a:chOff x="1472938" y="3745828"/>
                <a:chExt cx="72126" cy="53788"/>
              </a:xfrm>
            </p:grpSpPr>
            <p:sp>
              <p:nvSpPr>
                <p:cNvPr id="4416" name="Google Shape;4416;p4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8" name="Google Shape;4418;p44"/>
              <p:cNvGrpSpPr/>
              <p:nvPr/>
            </p:nvGrpSpPr>
            <p:grpSpPr>
              <a:xfrm>
                <a:off x="1819181" y="4089633"/>
                <a:ext cx="72126" cy="53788"/>
                <a:chOff x="1819181" y="4089633"/>
                <a:chExt cx="72126" cy="53788"/>
              </a:xfrm>
            </p:grpSpPr>
            <p:sp>
              <p:nvSpPr>
                <p:cNvPr id="4419" name="Google Shape;4419;p4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1" name="Google Shape;4421;p44"/>
              <p:cNvGrpSpPr/>
              <p:nvPr/>
            </p:nvGrpSpPr>
            <p:grpSpPr>
              <a:xfrm>
                <a:off x="1455707" y="4084171"/>
                <a:ext cx="64321" cy="64544"/>
                <a:chOff x="1455707" y="4084171"/>
                <a:chExt cx="64321" cy="64544"/>
              </a:xfrm>
            </p:grpSpPr>
            <p:sp>
              <p:nvSpPr>
                <p:cNvPr id="4422" name="Google Shape;4422;p4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44"/>
              <p:cNvGrpSpPr/>
              <p:nvPr/>
            </p:nvGrpSpPr>
            <p:grpSpPr>
              <a:xfrm>
                <a:off x="1818610" y="3731058"/>
                <a:ext cx="64321" cy="64544"/>
                <a:chOff x="1818610" y="3731058"/>
                <a:chExt cx="64321" cy="64544"/>
              </a:xfrm>
            </p:grpSpPr>
            <p:sp>
              <p:nvSpPr>
                <p:cNvPr id="4425" name="Google Shape;4425;p4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44"/>
              <p:cNvGrpSpPr/>
              <p:nvPr/>
            </p:nvGrpSpPr>
            <p:grpSpPr>
              <a:xfrm>
                <a:off x="2172491" y="4089633"/>
                <a:ext cx="72126" cy="53788"/>
                <a:chOff x="2172491" y="4089633"/>
                <a:chExt cx="72126" cy="53788"/>
              </a:xfrm>
            </p:grpSpPr>
            <p:sp>
              <p:nvSpPr>
                <p:cNvPr id="4428" name="Google Shape;4428;p4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0" name="Google Shape;4430;p44"/>
              <p:cNvGrpSpPr/>
              <p:nvPr/>
            </p:nvGrpSpPr>
            <p:grpSpPr>
              <a:xfrm>
                <a:off x="2171920" y="3731058"/>
                <a:ext cx="64321" cy="64544"/>
                <a:chOff x="2171920" y="3731058"/>
                <a:chExt cx="64321" cy="64544"/>
              </a:xfrm>
            </p:grpSpPr>
            <p:sp>
              <p:nvSpPr>
                <p:cNvPr id="4431" name="Google Shape;4431;p4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3" name="Google Shape;4433;p44"/>
              <p:cNvGrpSpPr/>
              <p:nvPr/>
            </p:nvGrpSpPr>
            <p:grpSpPr>
              <a:xfrm>
                <a:off x="2874730" y="3745828"/>
                <a:ext cx="72126" cy="53788"/>
                <a:chOff x="2874730" y="3745828"/>
                <a:chExt cx="72126" cy="53788"/>
              </a:xfrm>
            </p:grpSpPr>
            <p:sp>
              <p:nvSpPr>
                <p:cNvPr id="4434" name="Google Shape;4434;p4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6" name="Google Shape;4436;p44"/>
              <p:cNvGrpSpPr/>
              <p:nvPr/>
            </p:nvGrpSpPr>
            <p:grpSpPr>
              <a:xfrm>
                <a:off x="2878589" y="4081481"/>
                <a:ext cx="64321" cy="64544"/>
                <a:chOff x="2878589" y="4081481"/>
                <a:chExt cx="64321" cy="64544"/>
              </a:xfrm>
            </p:grpSpPr>
            <p:sp>
              <p:nvSpPr>
                <p:cNvPr id="4437" name="Google Shape;4437;p4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44"/>
              <p:cNvGrpSpPr/>
              <p:nvPr/>
            </p:nvGrpSpPr>
            <p:grpSpPr>
              <a:xfrm>
                <a:off x="2525796" y="4089633"/>
                <a:ext cx="72126" cy="53788"/>
                <a:chOff x="2525796" y="4089633"/>
                <a:chExt cx="72126" cy="53788"/>
              </a:xfrm>
            </p:grpSpPr>
            <p:sp>
              <p:nvSpPr>
                <p:cNvPr id="4440" name="Google Shape;4440;p4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44"/>
              <p:cNvGrpSpPr/>
              <p:nvPr/>
            </p:nvGrpSpPr>
            <p:grpSpPr>
              <a:xfrm>
                <a:off x="2525225" y="3731058"/>
                <a:ext cx="64321" cy="64544"/>
                <a:chOff x="2525225" y="3731058"/>
                <a:chExt cx="64321" cy="64544"/>
              </a:xfrm>
            </p:grpSpPr>
            <p:sp>
              <p:nvSpPr>
                <p:cNvPr id="4443" name="Google Shape;4443;p4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8" name="Shape 4448"/>
        <p:cNvGrpSpPr/>
        <p:nvPr/>
      </p:nvGrpSpPr>
      <p:grpSpPr>
        <a:xfrm>
          <a:off x="0" y="0"/>
          <a:ext cx="0" cy="0"/>
          <a:chOff x="0" y="0"/>
          <a:chExt cx="0" cy="0"/>
        </a:xfrm>
      </p:grpSpPr>
      <p:grpSp>
        <p:nvGrpSpPr>
          <p:cNvPr id="4449" name="Google Shape;4449;p45"/>
          <p:cNvGrpSpPr/>
          <p:nvPr/>
        </p:nvGrpSpPr>
        <p:grpSpPr>
          <a:xfrm>
            <a:off x="5780153" y="1859606"/>
            <a:ext cx="671400" cy="674856"/>
            <a:chOff x="5780148" y="1859605"/>
            <a:chExt cx="671400" cy="674856"/>
          </a:xfrm>
        </p:grpSpPr>
        <p:sp>
          <p:nvSpPr>
            <p:cNvPr id="4450" name="Google Shape;4450;p45"/>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5"/>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5"/>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5"/>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45"/>
          <p:cNvGrpSpPr/>
          <p:nvPr/>
        </p:nvGrpSpPr>
        <p:grpSpPr>
          <a:xfrm>
            <a:off x="716996" y="971307"/>
            <a:ext cx="845921" cy="690752"/>
            <a:chOff x="732428" y="1198513"/>
            <a:chExt cx="845921" cy="690752"/>
          </a:xfrm>
        </p:grpSpPr>
        <p:grpSp>
          <p:nvGrpSpPr>
            <p:cNvPr id="4455" name="Google Shape;4455;p45"/>
            <p:cNvGrpSpPr/>
            <p:nvPr/>
          </p:nvGrpSpPr>
          <p:grpSpPr>
            <a:xfrm>
              <a:off x="823030" y="1198513"/>
              <a:ext cx="755319" cy="690752"/>
              <a:chOff x="823030" y="1198513"/>
              <a:chExt cx="755319" cy="690752"/>
            </a:xfrm>
          </p:grpSpPr>
          <p:sp>
            <p:nvSpPr>
              <p:cNvPr id="4456" name="Google Shape;4456;p4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8" name="Google Shape;4458;p45"/>
            <p:cNvGrpSpPr/>
            <p:nvPr/>
          </p:nvGrpSpPr>
          <p:grpSpPr>
            <a:xfrm>
              <a:off x="732428" y="1239937"/>
              <a:ext cx="739912" cy="607886"/>
              <a:chOff x="732428" y="1239937"/>
              <a:chExt cx="739912" cy="607886"/>
            </a:xfrm>
          </p:grpSpPr>
          <p:sp>
            <p:nvSpPr>
              <p:cNvPr id="4459" name="Google Shape;4459;p4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45"/>
            <p:cNvGrpSpPr/>
            <p:nvPr/>
          </p:nvGrpSpPr>
          <p:grpSpPr>
            <a:xfrm>
              <a:off x="732428" y="1277018"/>
              <a:ext cx="702832" cy="533758"/>
              <a:chOff x="732428" y="1277018"/>
              <a:chExt cx="702832" cy="533758"/>
            </a:xfrm>
          </p:grpSpPr>
          <p:sp>
            <p:nvSpPr>
              <p:cNvPr id="4462" name="Google Shape;4462;p4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4" name="Google Shape;4464;p45"/>
            <p:cNvGrpSpPr/>
            <p:nvPr/>
          </p:nvGrpSpPr>
          <p:grpSpPr>
            <a:xfrm>
              <a:off x="931170" y="1306653"/>
              <a:ext cx="647179" cy="474455"/>
              <a:chOff x="931170" y="1306653"/>
              <a:chExt cx="647179" cy="474455"/>
            </a:xfrm>
          </p:grpSpPr>
          <p:sp>
            <p:nvSpPr>
              <p:cNvPr id="4465" name="Google Shape;4465;p4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7" name="Google Shape;4467;p4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45"/>
          <p:cNvGrpSpPr/>
          <p:nvPr/>
        </p:nvGrpSpPr>
        <p:grpSpPr>
          <a:xfrm>
            <a:off x="3948605" y="971313"/>
            <a:ext cx="634656" cy="699982"/>
            <a:chOff x="5985650" y="2860025"/>
            <a:chExt cx="1396075" cy="1539775"/>
          </a:xfrm>
        </p:grpSpPr>
        <p:sp>
          <p:nvSpPr>
            <p:cNvPr id="4469" name="Google Shape;4469;p4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1" name="Google Shape;4501;p45"/>
          <p:cNvGrpSpPr/>
          <p:nvPr/>
        </p:nvGrpSpPr>
        <p:grpSpPr>
          <a:xfrm>
            <a:off x="4704254" y="971307"/>
            <a:ext cx="725845" cy="699975"/>
            <a:chOff x="4249973" y="1201875"/>
            <a:chExt cx="1958568" cy="1888762"/>
          </a:xfrm>
        </p:grpSpPr>
        <p:sp>
          <p:nvSpPr>
            <p:cNvPr id="4502" name="Google Shape;4502;p4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3" name="Google Shape;4503;p45"/>
            <p:cNvGrpSpPr/>
            <p:nvPr/>
          </p:nvGrpSpPr>
          <p:grpSpPr>
            <a:xfrm>
              <a:off x="5853086" y="1789142"/>
              <a:ext cx="355454" cy="1048099"/>
              <a:chOff x="5576108" y="2016725"/>
              <a:chExt cx="565200" cy="1666560"/>
            </a:xfrm>
          </p:grpSpPr>
          <p:sp>
            <p:nvSpPr>
              <p:cNvPr id="4504" name="Google Shape;4504;p4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05" name="Google Shape;4505;p4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45"/>
            <p:cNvGrpSpPr/>
            <p:nvPr/>
          </p:nvGrpSpPr>
          <p:grpSpPr>
            <a:xfrm>
              <a:off x="4869455" y="2691676"/>
              <a:ext cx="1013897" cy="398961"/>
              <a:chOff x="4012057" y="3451825"/>
              <a:chExt cx="1612175" cy="634379"/>
            </a:xfrm>
          </p:grpSpPr>
          <p:sp>
            <p:nvSpPr>
              <p:cNvPr id="4507" name="Google Shape;4507;p4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08" name="Google Shape;4508;p4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9" name="Google Shape;4509;p45"/>
            <p:cNvGrpSpPr/>
            <p:nvPr/>
          </p:nvGrpSpPr>
          <p:grpSpPr>
            <a:xfrm>
              <a:off x="4276937" y="2155961"/>
              <a:ext cx="651965" cy="891358"/>
              <a:chOff x="3069908" y="2599997"/>
              <a:chExt cx="1036675" cy="1417328"/>
            </a:xfrm>
          </p:grpSpPr>
          <p:sp>
            <p:nvSpPr>
              <p:cNvPr id="4510" name="Google Shape;4510;p4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11" name="Google Shape;4511;p4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2" name="Google Shape;4512;p45"/>
            <p:cNvGrpSpPr/>
            <p:nvPr/>
          </p:nvGrpSpPr>
          <p:grpSpPr>
            <a:xfrm>
              <a:off x="5054918" y="1201875"/>
              <a:ext cx="999548" cy="602711"/>
              <a:chOff x="4306958" y="1082925"/>
              <a:chExt cx="1589359" cy="958358"/>
            </a:xfrm>
          </p:grpSpPr>
          <p:sp>
            <p:nvSpPr>
              <p:cNvPr id="4513" name="Google Shape;4513;p4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14" name="Google Shape;4514;p4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5" name="Google Shape;4515;p45"/>
            <p:cNvGrpSpPr/>
            <p:nvPr/>
          </p:nvGrpSpPr>
          <p:grpSpPr>
            <a:xfrm>
              <a:off x="4249973" y="1303451"/>
              <a:ext cx="799317" cy="841334"/>
              <a:chOff x="3027033" y="1244439"/>
              <a:chExt cx="1270977" cy="1337786"/>
            </a:xfrm>
          </p:grpSpPr>
          <p:sp>
            <p:nvSpPr>
              <p:cNvPr id="4516" name="Google Shape;4516;p4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517" name="Google Shape;4517;p4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8" name="Google Shape;4518;p45"/>
          <p:cNvGrpSpPr/>
          <p:nvPr/>
        </p:nvGrpSpPr>
        <p:grpSpPr>
          <a:xfrm>
            <a:off x="4057119" y="1858087"/>
            <a:ext cx="750769" cy="683784"/>
            <a:chOff x="4204684" y="2104422"/>
            <a:chExt cx="699822" cy="637382"/>
          </a:xfrm>
        </p:grpSpPr>
        <p:grpSp>
          <p:nvGrpSpPr>
            <p:cNvPr id="4519" name="Google Shape;4519;p45"/>
            <p:cNvGrpSpPr/>
            <p:nvPr/>
          </p:nvGrpSpPr>
          <p:grpSpPr>
            <a:xfrm>
              <a:off x="4204684" y="2430067"/>
              <a:ext cx="342957" cy="311738"/>
              <a:chOff x="4204684" y="2430067"/>
              <a:chExt cx="342957" cy="311738"/>
            </a:xfrm>
          </p:grpSpPr>
          <p:sp>
            <p:nvSpPr>
              <p:cNvPr id="4520" name="Google Shape;4520;p4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5"/>
            <p:cNvGrpSpPr/>
            <p:nvPr/>
          </p:nvGrpSpPr>
          <p:grpSpPr>
            <a:xfrm>
              <a:off x="4561586" y="2430067"/>
              <a:ext cx="342920" cy="311738"/>
              <a:chOff x="4561586" y="2430067"/>
              <a:chExt cx="342920" cy="311738"/>
            </a:xfrm>
          </p:grpSpPr>
          <p:sp>
            <p:nvSpPr>
              <p:cNvPr id="4523" name="Google Shape;4523;p4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45"/>
            <p:cNvGrpSpPr/>
            <p:nvPr/>
          </p:nvGrpSpPr>
          <p:grpSpPr>
            <a:xfrm>
              <a:off x="4561586" y="2104422"/>
              <a:ext cx="342920" cy="311738"/>
              <a:chOff x="4561586" y="2104422"/>
              <a:chExt cx="342920" cy="311738"/>
            </a:xfrm>
          </p:grpSpPr>
          <p:sp>
            <p:nvSpPr>
              <p:cNvPr id="4526" name="Google Shape;4526;p4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45"/>
            <p:cNvGrpSpPr/>
            <p:nvPr/>
          </p:nvGrpSpPr>
          <p:grpSpPr>
            <a:xfrm>
              <a:off x="4204684" y="2104422"/>
              <a:ext cx="342957" cy="311664"/>
              <a:chOff x="4204684" y="2104422"/>
              <a:chExt cx="342957" cy="311664"/>
            </a:xfrm>
          </p:grpSpPr>
          <p:sp>
            <p:nvSpPr>
              <p:cNvPr id="4529" name="Google Shape;4529;p4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1" name="Google Shape;4531;p45"/>
          <p:cNvGrpSpPr/>
          <p:nvPr/>
        </p:nvGrpSpPr>
        <p:grpSpPr>
          <a:xfrm>
            <a:off x="5521552" y="971301"/>
            <a:ext cx="660591" cy="688867"/>
            <a:chOff x="5830645" y="1267368"/>
            <a:chExt cx="530340" cy="553040"/>
          </a:xfrm>
        </p:grpSpPr>
        <p:sp>
          <p:nvSpPr>
            <p:cNvPr id="4532" name="Google Shape;4532;p4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3" name="Google Shape;4533;p45"/>
            <p:cNvGrpSpPr/>
            <p:nvPr/>
          </p:nvGrpSpPr>
          <p:grpSpPr>
            <a:xfrm>
              <a:off x="5830645" y="1267368"/>
              <a:ext cx="259743" cy="269909"/>
              <a:chOff x="5830645" y="1267368"/>
              <a:chExt cx="259743" cy="269909"/>
            </a:xfrm>
          </p:grpSpPr>
          <p:sp>
            <p:nvSpPr>
              <p:cNvPr id="4534" name="Google Shape;4534;p4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45"/>
            <p:cNvGrpSpPr/>
            <p:nvPr/>
          </p:nvGrpSpPr>
          <p:grpSpPr>
            <a:xfrm>
              <a:off x="6101293" y="1267368"/>
              <a:ext cx="259692" cy="269909"/>
              <a:chOff x="6101293" y="1267368"/>
              <a:chExt cx="259692" cy="269909"/>
            </a:xfrm>
          </p:grpSpPr>
          <p:sp>
            <p:nvSpPr>
              <p:cNvPr id="4537" name="Google Shape;4537;p4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9" name="Google Shape;4539;p45"/>
            <p:cNvGrpSpPr/>
            <p:nvPr/>
          </p:nvGrpSpPr>
          <p:grpSpPr>
            <a:xfrm>
              <a:off x="5830645" y="1550500"/>
              <a:ext cx="259692" cy="269909"/>
              <a:chOff x="5830645" y="1550500"/>
              <a:chExt cx="259692" cy="269909"/>
            </a:xfrm>
          </p:grpSpPr>
          <p:sp>
            <p:nvSpPr>
              <p:cNvPr id="4540" name="Google Shape;4540;p4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45"/>
            <p:cNvGrpSpPr/>
            <p:nvPr/>
          </p:nvGrpSpPr>
          <p:grpSpPr>
            <a:xfrm>
              <a:off x="6101293" y="1550500"/>
              <a:ext cx="259692" cy="269909"/>
              <a:chOff x="6101293" y="1550500"/>
              <a:chExt cx="259692" cy="269909"/>
            </a:xfrm>
          </p:grpSpPr>
          <p:sp>
            <p:nvSpPr>
              <p:cNvPr id="4543" name="Google Shape;4543;p4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5" name="Google Shape;4545;p45"/>
          <p:cNvGrpSpPr/>
          <p:nvPr/>
        </p:nvGrpSpPr>
        <p:grpSpPr>
          <a:xfrm>
            <a:off x="723705" y="1861761"/>
            <a:ext cx="697154" cy="679574"/>
            <a:chOff x="2679875" y="2361475"/>
            <a:chExt cx="780425" cy="760575"/>
          </a:xfrm>
        </p:grpSpPr>
        <p:sp>
          <p:nvSpPr>
            <p:cNvPr id="4546" name="Google Shape;4546;p4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2" name="Google Shape;4552;p45"/>
          <p:cNvGrpSpPr/>
          <p:nvPr/>
        </p:nvGrpSpPr>
        <p:grpSpPr>
          <a:xfrm>
            <a:off x="3122864" y="971353"/>
            <a:ext cx="735829" cy="684547"/>
            <a:chOff x="3351965" y="1148808"/>
            <a:chExt cx="750770" cy="698375"/>
          </a:xfrm>
        </p:grpSpPr>
        <p:grpSp>
          <p:nvGrpSpPr>
            <p:cNvPr id="4553" name="Google Shape;4553;p45"/>
            <p:cNvGrpSpPr/>
            <p:nvPr/>
          </p:nvGrpSpPr>
          <p:grpSpPr>
            <a:xfrm>
              <a:off x="3586796" y="1148808"/>
              <a:ext cx="294857" cy="286830"/>
              <a:chOff x="3750225" y="1774000"/>
              <a:chExt cx="149575" cy="145525"/>
            </a:xfrm>
          </p:grpSpPr>
          <p:sp>
            <p:nvSpPr>
              <p:cNvPr id="4554" name="Google Shape;4554;p4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6" name="Google Shape;4556;p45"/>
            <p:cNvGrpSpPr/>
            <p:nvPr/>
          </p:nvGrpSpPr>
          <p:grpSpPr>
            <a:xfrm>
              <a:off x="3779245" y="1375768"/>
              <a:ext cx="323490" cy="286978"/>
              <a:chOff x="3847850" y="1889150"/>
              <a:chExt cx="164100" cy="145600"/>
            </a:xfrm>
          </p:grpSpPr>
          <p:sp>
            <p:nvSpPr>
              <p:cNvPr id="4557" name="Google Shape;4557;p4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9" name="Google Shape;4559;p45"/>
            <p:cNvGrpSpPr/>
            <p:nvPr/>
          </p:nvGrpSpPr>
          <p:grpSpPr>
            <a:xfrm>
              <a:off x="3351965" y="1330435"/>
              <a:ext cx="295449" cy="285401"/>
              <a:chOff x="3631100" y="1866150"/>
              <a:chExt cx="149875" cy="144800"/>
            </a:xfrm>
          </p:grpSpPr>
          <p:sp>
            <p:nvSpPr>
              <p:cNvPr id="4560" name="Google Shape;4560;p4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45"/>
            <p:cNvGrpSpPr/>
            <p:nvPr/>
          </p:nvGrpSpPr>
          <p:grpSpPr>
            <a:xfrm>
              <a:off x="3548208" y="1560352"/>
              <a:ext cx="294808" cy="286830"/>
              <a:chOff x="3730650" y="1982800"/>
              <a:chExt cx="149550" cy="145525"/>
            </a:xfrm>
          </p:grpSpPr>
          <p:sp>
            <p:nvSpPr>
              <p:cNvPr id="4563" name="Google Shape;4563;p4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5" name="Google Shape;4565;p45"/>
          <p:cNvGrpSpPr/>
          <p:nvPr/>
        </p:nvGrpSpPr>
        <p:grpSpPr>
          <a:xfrm>
            <a:off x="7624517" y="971307"/>
            <a:ext cx="804565" cy="677795"/>
            <a:chOff x="7636443" y="1204988"/>
            <a:chExt cx="804565" cy="677795"/>
          </a:xfrm>
        </p:grpSpPr>
        <p:grpSp>
          <p:nvGrpSpPr>
            <p:cNvPr id="4566" name="Google Shape;4566;p45"/>
            <p:cNvGrpSpPr/>
            <p:nvPr/>
          </p:nvGrpSpPr>
          <p:grpSpPr>
            <a:xfrm>
              <a:off x="7636443" y="1509705"/>
              <a:ext cx="804565" cy="373078"/>
              <a:chOff x="7636443" y="1509705"/>
              <a:chExt cx="804565" cy="373078"/>
            </a:xfrm>
          </p:grpSpPr>
          <p:sp>
            <p:nvSpPr>
              <p:cNvPr id="4567" name="Google Shape;4567;p4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9" name="Google Shape;4569;p45"/>
            <p:cNvGrpSpPr/>
            <p:nvPr/>
          </p:nvGrpSpPr>
          <p:grpSpPr>
            <a:xfrm>
              <a:off x="7636443" y="1408133"/>
              <a:ext cx="804565" cy="373078"/>
              <a:chOff x="7636443" y="1408133"/>
              <a:chExt cx="804565" cy="373078"/>
            </a:xfrm>
          </p:grpSpPr>
          <p:sp>
            <p:nvSpPr>
              <p:cNvPr id="4570" name="Google Shape;4570;p4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45"/>
            <p:cNvGrpSpPr/>
            <p:nvPr/>
          </p:nvGrpSpPr>
          <p:grpSpPr>
            <a:xfrm>
              <a:off x="7636443" y="1306560"/>
              <a:ext cx="804565" cy="373078"/>
              <a:chOff x="7636443" y="1306560"/>
              <a:chExt cx="804565" cy="373078"/>
            </a:xfrm>
          </p:grpSpPr>
          <p:sp>
            <p:nvSpPr>
              <p:cNvPr id="4573" name="Google Shape;4573;p4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5" name="Google Shape;4575;p45"/>
            <p:cNvGrpSpPr/>
            <p:nvPr/>
          </p:nvGrpSpPr>
          <p:grpSpPr>
            <a:xfrm>
              <a:off x="7636443" y="1204988"/>
              <a:ext cx="804565" cy="373078"/>
              <a:chOff x="7636443" y="1204988"/>
              <a:chExt cx="804565" cy="373078"/>
            </a:xfrm>
          </p:grpSpPr>
          <p:sp>
            <p:nvSpPr>
              <p:cNvPr id="4576" name="Google Shape;4576;p4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78" name="Google Shape;4578;p45"/>
          <p:cNvGrpSpPr/>
          <p:nvPr/>
        </p:nvGrpSpPr>
        <p:grpSpPr>
          <a:xfrm>
            <a:off x="4963363" y="1878721"/>
            <a:ext cx="661339" cy="661188"/>
            <a:chOff x="3990000" y="975400"/>
            <a:chExt cx="3934200" cy="3933300"/>
          </a:xfrm>
        </p:grpSpPr>
        <p:sp>
          <p:nvSpPr>
            <p:cNvPr id="4579" name="Google Shape;4579;p4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45"/>
          <p:cNvGrpSpPr/>
          <p:nvPr/>
        </p:nvGrpSpPr>
        <p:grpSpPr>
          <a:xfrm>
            <a:off x="6607011" y="1857359"/>
            <a:ext cx="868881" cy="684241"/>
            <a:chOff x="6598259" y="2078634"/>
            <a:chExt cx="868881" cy="684241"/>
          </a:xfrm>
        </p:grpSpPr>
        <p:sp>
          <p:nvSpPr>
            <p:cNvPr id="4584" name="Google Shape;4584;p4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0" name="Google Shape;4590;p45"/>
            <p:cNvGrpSpPr/>
            <p:nvPr/>
          </p:nvGrpSpPr>
          <p:grpSpPr>
            <a:xfrm>
              <a:off x="6808175" y="2078634"/>
              <a:ext cx="452229" cy="684241"/>
              <a:chOff x="6808175" y="2078634"/>
              <a:chExt cx="452229" cy="684241"/>
            </a:xfrm>
          </p:grpSpPr>
          <p:sp>
            <p:nvSpPr>
              <p:cNvPr id="4591" name="Google Shape;4591;p4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7" name="Google Shape;4597;p45"/>
              <p:cNvGrpSpPr/>
              <p:nvPr/>
            </p:nvGrpSpPr>
            <p:grpSpPr>
              <a:xfrm>
                <a:off x="6821586" y="2078634"/>
                <a:ext cx="426871" cy="684241"/>
                <a:chOff x="6821586" y="2078634"/>
                <a:chExt cx="426871" cy="684241"/>
              </a:xfrm>
            </p:grpSpPr>
            <p:grpSp>
              <p:nvGrpSpPr>
                <p:cNvPr id="4598" name="Google Shape;4598;p45"/>
                <p:cNvGrpSpPr/>
                <p:nvPr/>
              </p:nvGrpSpPr>
              <p:grpSpPr>
                <a:xfrm>
                  <a:off x="6821586" y="2078634"/>
                  <a:ext cx="426871" cy="684241"/>
                  <a:chOff x="6821586" y="2078634"/>
                  <a:chExt cx="426871" cy="684241"/>
                </a:xfrm>
              </p:grpSpPr>
              <p:sp>
                <p:nvSpPr>
                  <p:cNvPr id="4599" name="Google Shape;4599;p4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8" name="Google Shape;4618;p4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624" name="Google Shape;4624;p45"/>
          <p:cNvGrpSpPr/>
          <p:nvPr/>
        </p:nvGrpSpPr>
        <p:grpSpPr>
          <a:xfrm>
            <a:off x="716994" y="3531369"/>
            <a:ext cx="1340789" cy="640830"/>
            <a:chOff x="238125" y="1151100"/>
            <a:chExt cx="7139450" cy="3412300"/>
          </a:xfrm>
        </p:grpSpPr>
        <p:sp>
          <p:nvSpPr>
            <p:cNvPr id="4625" name="Google Shape;4625;p4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7" name="Google Shape;4637;p45"/>
          <p:cNvGrpSpPr/>
          <p:nvPr/>
        </p:nvGrpSpPr>
        <p:grpSpPr>
          <a:xfrm>
            <a:off x="5584217" y="2734650"/>
            <a:ext cx="985357" cy="585764"/>
            <a:chOff x="5145061" y="2881789"/>
            <a:chExt cx="1107641" cy="658458"/>
          </a:xfrm>
        </p:grpSpPr>
        <p:grpSp>
          <p:nvGrpSpPr>
            <p:cNvPr id="4638" name="Google Shape;4638;p45"/>
            <p:cNvGrpSpPr/>
            <p:nvPr/>
          </p:nvGrpSpPr>
          <p:grpSpPr>
            <a:xfrm>
              <a:off x="5722989" y="3244587"/>
              <a:ext cx="529713" cy="295659"/>
              <a:chOff x="5722989" y="3244587"/>
              <a:chExt cx="529713" cy="295659"/>
            </a:xfrm>
          </p:grpSpPr>
          <p:sp>
            <p:nvSpPr>
              <p:cNvPr id="4639" name="Google Shape;4639;p4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40" name="Google Shape;4640;p4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41" name="Google Shape;4641;p45"/>
            <p:cNvGrpSpPr/>
            <p:nvPr/>
          </p:nvGrpSpPr>
          <p:grpSpPr>
            <a:xfrm>
              <a:off x="5145061" y="3244587"/>
              <a:ext cx="536807" cy="295659"/>
              <a:chOff x="5145061" y="3244587"/>
              <a:chExt cx="536807" cy="295659"/>
            </a:xfrm>
          </p:grpSpPr>
          <p:sp>
            <p:nvSpPr>
              <p:cNvPr id="4642" name="Google Shape;4642;p4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43" name="Google Shape;4643;p4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44" name="Google Shape;4644;p45"/>
            <p:cNvGrpSpPr/>
            <p:nvPr/>
          </p:nvGrpSpPr>
          <p:grpSpPr>
            <a:xfrm>
              <a:off x="5341327" y="2898245"/>
              <a:ext cx="532309" cy="614891"/>
              <a:chOff x="5341327" y="2898245"/>
              <a:chExt cx="532309" cy="614891"/>
            </a:xfrm>
          </p:grpSpPr>
          <p:sp>
            <p:nvSpPr>
              <p:cNvPr id="4645" name="Google Shape;4645;p4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46" name="Google Shape;4646;p4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47" name="Google Shape;4647;p45"/>
            <p:cNvGrpSpPr/>
            <p:nvPr/>
          </p:nvGrpSpPr>
          <p:grpSpPr>
            <a:xfrm>
              <a:off x="5532290" y="2881789"/>
              <a:ext cx="620516" cy="305456"/>
              <a:chOff x="5532290" y="2881789"/>
              <a:chExt cx="620516" cy="305456"/>
            </a:xfrm>
          </p:grpSpPr>
          <p:sp>
            <p:nvSpPr>
              <p:cNvPr id="4648" name="Google Shape;4648;p4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49" name="Google Shape;4649;p4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650" name="Google Shape;4650;p45"/>
          <p:cNvGrpSpPr/>
          <p:nvPr/>
        </p:nvGrpSpPr>
        <p:grpSpPr>
          <a:xfrm>
            <a:off x="8163140" y="3526708"/>
            <a:ext cx="269068" cy="645491"/>
            <a:chOff x="7026852" y="3311869"/>
            <a:chExt cx="434331" cy="1041954"/>
          </a:xfrm>
        </p:grpSpPr>
        <p:sp>
          <p:nvSpPr>
            <p:cNvPr id="4651" name="Google Shape;4651;p4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4" name="Google Shape;4654;p45"/>
          <p:cNvGrpSpPr/>
          <p:nvPr/>
        </p:nvGrpSpPr>
        <p:grpSpPr>
          <a:xfrm>
            <a:off x="6179721" y="3565945"/>
            <a:ext cx="293882" cy="293836"/>
            <a:chOff x="4873519" y="3311869"/>
            <a:chExt cx="499374" cy="499296"/>
          </a:xfrm>
        </p:grpSpPr>
        <p:sp>
          <p:nvSpPr>
            <p:cNvPr id="4655" name="Google Shape;4655;p4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7" name="Google Shape;4657;p45"/>
          <p:cNvGrpSpPr/>
          <p:nvPr/>
        </p:nvGrpSpPr>
        <p:grpSpPr>
          <a:xfrm>
            <a:off x="6179721" y="3878317"/>
            <a:ext cx="293882" cy="293882"/>
            <a:chOff x="4873519" y="3875839"/>
            <a:chExt cx="499374" cy="499374"/>
          </a:xfrm>
        </p:grpSpPr>
        <p:sp>
          <p:nvSpPr>
            <p:cNvPr id="4658" name="Google Shape;4658;p4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0" name="Google Shape;4660;p45"/>
          <p:cNvGrpSpPr/>
          <p:nvPr/>
        </p:nvGrpSpPr>
        <p:grpSpPr>
          <a:xfrm>
            <a:off x="2410248" y="1850269"/>
            <a:ext cx="698104" cy="698208"/>
            <a:chOff x="2565073" y="2075876"/>
            <a:chExt cx="672482" cy="672518"/>
          </a:xfrm>
        </p:grpSpPr>
        <p:sp>
          <p:nvSpPr>
            <p:cNvPr id="4661" name="Google Shape;4661;p4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45"/>
          <p:cNvGrpSpPr/>
          <p:nvPr/>
        </p:nvGrpSpPr>
        <p:grpSpPr>
          <a:xfrm>
            <a:off x="5633660" y="3534870"/>
            <a:ext cx="438354" cy="637329"/>
            <a:chOff x="1697726" y="3244179"/>
            <a:chExt cx="788124" cy="1146069"/>
          </a:xfrm>
        </p:grpSpPr>
        <p:sp>
          <p:nvSpPr>
            <p:cNvPr id="4668" name="Google Shape;4668;p4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0" name="Google Shape;4670;p45"/>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1" name="Google Shape;4671;p45"/>
          <p:cNvGrpSpPr/>
          <p:nvPr/>
        </p:nvGrpSpPr>
        <p:grpSpPr>
          <a:xfrm>
            <a:off x="7634874" y="1863232"/>
            <a:ext cx="799565" cy="670282"/>
            <a:chOff x="7617850" y="2063282"/>
            <a:chExt cx="799565" cy="670282"/>
          </a:xfrm>
        </p:grpSpPr>
        <p:cxnSp>
          <p:nvCxnSpPr>
            <p:cNvPr id="4672" name="Google Shape;4672;p4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73" name="Google Shape;4673;p4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74" name="Google Shape;4674;p4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75" name="Google Shape;4675;p4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76" name="Google Shape;4676;p4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677" name="Google Shape;4677;p4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678" name="Google Shape;4678;p45"/>
            <p:cNvGrpSpPr/>
            <p:nvPr/>
          </p:nvGrpSpPr>
          <p:grpSpPr>
            <a:xfrm>
              <a:off x="7734309" y="2063282"/>
              <a:ext cx="570957" cy="620095"/>
              <a:chOff x="7734309" y="2063282"/>
              <a:chExt cx="570957" cy="620095"/>
            </a:xfrm>
          </p:grpSpPr>
          <p:grpSp>
            <p:nvGrpSpPr>
              <p:cNvPr id="4679" name="Google Shape;4679;p45"/>
              <p:cNvGrpSpPr/>
              <p:nvPr/>
            </p:nvGrpSpPr>
            <p:grpSpPr>
              <a:xfrm>
                <a:off x="8031573" y="2063282"/>
                <a:ext cx="273693" cy="620095"/>
                <a:chOff x="8031573" y="2063282"/>
                <a:chExt cx="273693" cy="620095"/>
              </a:xfrm>
            </p:grpSpPr>
            <p:sp>
              <p:nvSpPr>
                <p:cNvPr id="4680" name="Google Shape;4680;p4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4" name="Google Shape;4684;p45"/>
              <p:cNvGrpSpPr/>
              <p:nvPr/>
            </p:nvGrpSpPr>
            <p:grpSpPr>
              <a:xfrm flipH="1">
                <a:off x="7734309" y="2063282"/>
                <a:ext cx="273693" cy="620095"/>
                <a:chOff x="8031573" y="2063282"/>
                <a:chExt cx="273693" cy="620095"/>
              </a:xfrm>
            </p:grpSpPr>
            <p:sp>
              <p:nvSpPr>
                <p:cNvPr id="4685" name="Google Shape;4685;p4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689" name="Google Shape;4689;p45"/>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5"/>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1" name="Google Shape;4691;p45"/>
          <p:cNvGrpSpPr/>
          <p:nvPr/>
        </p:nvGrpSpPr>
        <p:grpSpPr>
          <a:xfrm>
            <a:off x="7821480" y="2716716"/>
            <a:ext cx="602567" cy="601884"/>
            <a:chOff x="1186975" y="238125"/>
            <a:chExt cx="5244275" cy="5238325"/>
          </a:xfrm>
        </p:grpSpPr>
        <p:sp>
          <p:nvSpPr>
            <p:cNvPr id="4692" name="Google Shape;4692;p4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45"/>
          <p:cNvGrpSpPr/>
          <p:nvPr/>
        </p:nvGrpSpPr>
        <p:grpSpPr>
          <a:xfrm>
            <a:off x="3264218" y="1856199"/>
            <a:ext cx="651848" cy="687338"/>
            <a:chOff x="3400515" y="2056248"/>
            <a:chExt cx="698134" cy="735987"/>
          </a:xfrm>
        </p:grpSpPr>
        <p:grpSp>
          <p:nvGrpSpPr>
            <p:cNvPr id="4697" name="Google Shape;4697;p45"/>
            <p:cNvGrpSpPr/>
            <p:nvPr/>
          </p:nvGrpSpPr>
          <p:grpSpPr>
            <a:xfrm>
              <a:off x="3400515" y="2283913"/>
              <a:ext cx="312919" cy="219900"/>
              <a:chOff x="3400515" y="2283913"/>
              <a:chExt cx="312919" cy="219900"/>
            </a:xfrm>
          </p:grpSpPr>
          <p:sp>
            <p:nvSpPr>
              <p:cNvPr id="4698" name="Google Shape;4698;p4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99" name="Google Shape;4699;p4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700" name="Google Shape;4700;p45"/>
            <p:cNvGrpSpPr/>
            <p:nvPr/>
          </p:nvGrpSpPr>
          <p:grpSpPr>
            <a:xfrm>
              <a:off x="3547823" y="2461089"/>
              <a:ext cx="219900" cy="331146"/>
              <a:chOff x="3547823" y="2461089"/>
              <a:chExt cx="219900" cy="331146"/>
            </a:xfrm>
          </p:grpSpPr>
          <p:sp>
            <p:nvSpPr>
              <p:cNvPr id="4701" name="Google Shape;4701;p4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02" name="Google Shape;4702;p4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703" name="Google Shape;4703;p45"/>
            <p:cNvGrpSpPr/>
            <p:nvPr/>
          </p:nvGrpSpPr>
          <p:grpSpPr>
            <a:xfrm>
              <a:off x="3734138" y="2461089"/>
              <a:ext cx="219900" cy="331146"/>
              <a:chOff x="3734138" y="2461089"/>
              <a:chExt cx="219900" cy="331146"/>
            </a:xfrm>
          </p:grpSpPr>
          <p:sp>
            <p:nvSpPr>
              <p:cNvPr id="4704" name="Google Shape;4704;p4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05" name="Google Shape;4705;p4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706" name="Google Shape;4706;p45"/>
            <p:cNvGrpSpPr/>
            <p:nvPr/>
          </p:nvGrpSpPr>
          <p:grpSpPr>
            <a:xfrm>
              <a:off x="3787560" y="2281742"/>
              <a:ext cx="311089" cy="219900"/>
              <a:chOff x="3787560" y="2281742"/>
              <a:chExt cx="311089" cy="219900"/>
            </a:xfrm>
          </p:grpSpPr>
          <p:sp>
            <p:nvSpPr>
              <p:cNvPr id="4707" name="Google Shape;4707;p4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708" name="Google Shape;4708;p4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709" name="Google Shape;4709;p45"/>
            <p:cNvGrpSpPr/>
            <p:nvPr/>
          </p:nvGrpSpPr>
          <p:grpSpPr>
            <a:xfrm>
              <a:off x="3637290" y="2056248"/>
              <a:ext cx="219900" cy="330736"/>
              <a:chOff x="3637290" y="2056248"/>
              <a:chExt cx="219900" cy="330736"/>
            </a:xfrm>
          </p:grpSpPr>
          <p:sp>
            <p:nvSpPr>
              <p:cNvPr id="4710" name="Google Shape;4710;p4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711" name="Google Shape;4711;p4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712" name="Google Shape;4712;p45"/>
          <p:cNvGrpSpPr/>
          <p:nvPr/>
        </p:nvGrpSpPr>
        <p:grpSpPr>
          <a:xfrm>
            <a:off x="2555923" y="2726206"/>
            <a:ext cx="1268144" cy="592394"/>
            <a:chOff x="238125" y="1188750"/>
            <a:chExt cx="7140450" cy="3335550"/>
          </a:xfrm>
        </p:grpSpPr>
        <p:sp>
          <p:nvSpPr>
            <p:cNvPr id="4713" name="Google Shape;4713;p4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45"/>
          <p:cNvGrpSpPr/>
          <p:nvPr/>
        </p:nvGrpSpPr>
        <p:grpSpPr>
          <a:xfrm>
            <a:off x="6663824" y="2728360"/>
            <a:ext cx="1053944" cy="590147"/>
            <a:chOff x="238125" y="1335475"/>
            <a:chExt cx="5418735" cy="3034175"/>
          </a:xfrm>
        </p:grpSpPr>
        <p:sp>
          <p:nvSpPr>
            <p:cNvPr id="4719" name="Google Shape;4719;p4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45"/>
          <p:cNvGrpSpPr/>
          <p:nvPr/>
        </p:nvGrpSpPr>
        <p:grpSpPr>
          <a:xfrm>
            <a:off x="4094633" y="3533260"/>
            <a:ext cx="1268207" cy="638939"/>
            <a:chOff x="3967651" y="3645904"/>
            <a:chExt cx="1479304" cy="745292"/>
          </a:xfrm>
        </p:grpSpPr>
        <p:grpSp>
          <p:nvGrpSpPr>
            <p:cNvPr id="4723" name="Google Shape;4723;p45"/>
            <p:cNvGrpSpPr/>
            <p:nvPr/>
          </p:nvGrpSpPr>
          <p:grpSpPr>
            <a:xfrm>
              <a:off x="3967651" y="4009026"/>
              <a:ext cx="1479304" cy="382170"/>
              <a:chOff x="3967651" y="4009026"/>
              <a:chExt cx="1479304" cy="382170"/>
            </a:xfrm>
          </p:grpSpPr>
          <p:grpSp>
            <p:nvGrpSpPr>
              <p:cNvPr id="4724" name="Google Shape;4724;p45"/>
              <p:cNvGrpSpPr/>
              <p:nvPr/>
            </p:nvGrpSpPr>
            <p:grpSpPr>
              <a:xfrm>
                <a:off x="4892216" y="4195630"/>
                <a:ext cx="554739" cy="195566"/>
                <a:chOff x="3604375" y="4892160"/>
                <a:chExt cx="1651500" cy="582215"/>
              </a:xfrm>
            </p:grpSpPr>
            <p:sp>
              <p:nvSpPr>
                <p:cNvPr id="4725" name="Google Shape;4725;p4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45"/>
              <p:cNvGrpSpPr/>
              <p:nvPr/>
            </p:nvGrpSpPr>
            <p:grpSpPr>
              <a:xfrm>
                <a:off x="3967651" y="4146303"/>
                <a:ext cx="579402" cy="244893"/>
                <a:chOff x="851875" y="4745310"/>
                <a:chExt cx="1724925" cy="729065"/>
              </a:xfrm>
            </p:grpSpPr>
            <p:sp>
              <p:nvSpPr>
                <p:cNvPr id="4728" name="Google Shape;4728;p4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45"/>
              <p:cNvGrpSpPr/>
              <p:nvPr/>
            </p:nvGrpSpPr>
            <p:grpSpPr>
              <a:xfrm>
                <a:off x="4460753" y="4009026"/>
                <a:ext cx="493110" cy="382170"/>
                <a:chOff x="2319875" y="4336625"/>
                <a:chExt cx="1468025" cy="1137750"/>
              </a:xfrm>
            </p:grpSpPr>
            <p:sp>
              <p:nvSpPr>
                <p:cNvPr id="4731" name="Google Shape;4731;p4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3" name="Google Shape;4733;p45"/>
            <p:cNvGrpSpPr/>
            <p:nvPr/>
          </p:nvGrpSpPr>
          <p:grpSpPr>
            <a:xfrm>
              <a:off x="4479443" y="3645904"/>
              <a:ext cx="455965" cy="388789"/>
              <a:chOff x="2957425" y="238100"/>
              <a:chExt cx="1910200" cy="1628775"/>
            </a:xfrm>
          </p:grpSpPr>
          <p:sp>
            <p:nvSpPr>
              <p:cNvPr id="4734" name="Google Shape;4734;p4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44" name="Google Shape;4744;p45"/>
          <p:cNvGrpSpPr/>
          <p:nvPr/>
        </p:nvGrpSpPr>
        <p:grpSpPr>
          <a:xfrm>
            <a:off x="2480746" y="3534460"/>
            <a:ext cx="1243128" cy="637739"/>
            <a:chOff x="2496310" y="3693351"/>
            <a:chExt cx="1342906" cy="688926"/>
          </a:xfrm>
        </p:grpSpPr>
        <p:grpSp>
          <p:nvGrpSpPr>
            <p:cNvPr id="4745" name="Google Shape;4745;p45"/>
            <p:cNvGrpSpPr/>
            <p:nvPr/>
          </p:nvGrpSpPr>
          <p:grpSpPr>
            <a:xfrm>
              <a:off x="2496310" y="3693351"/>
              <a:ext cx="1342906" cy="688875"/>
              <a:chOff x="2496310" y="3693351"/>
              <a:chExt cx="1342906" cy="688875"/>
            </a:xfrm>
          </p:grpSpPr>
          <p:sp>
            <p:nvSpPr>
              <p:cNvPr id="4746" name="Google Shape;4746;p4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52" name="Google Shape;4752;p45"/>
              <p:cNvCxnSpPr>
                <a:stCxn id="475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753" name="Google Shape;4753;p45"/>
              <p:cNvCxnSpPr>
                <a:stCxn id="474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754" name="Google Shape;4754;p45"/>
              <p:cNvCxnSpPr>
                <a:stCxn id="474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55" name="Google Shape;4755;p45"/>
              <p:cNvCxnSpPr>
                <a:stCxn id="475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56" name="Google Shape;4756;p45"/>
              <p:cNvCxnSpPr>
                <a:stCxn id="474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757" name="Google Shape;4757;p45"/>
            <p:cNvGrpSpPr/>
            <p:nvPr/>
          </p:nvGrpSpPr>
          <p:grpSpPr>
            <a:xfrm>
              <a:off x="2675275" y="3930557"/>
              <a:ext cx="1003306" cy="451719"/>
              <a:chOff x="2675275" y="4174282"/>
              <a:chExt cx="1003306" cy="451719"/>
            </a:xfrm>
          </p:grpSpPr>
          <p:sp>
            <p:nvSpPr>
              <p:cNvPr id="4758" name="Google Shape;4758;p4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1" name="Google Shape;4761;p45"/>
          <p:cNvGrpSpPr/>
          <p:nvPr/>
        </p:nvGrpSpPr>
        <p:grpSpPr>
          <a:xfrm>
            <a:off x="1654417" y="971307"/>
            <a:ext cx="574511" cy="874709"/>
            <a:chOff x="1715404" y="1112080"/>
            <a:chExt cx="642270" cy="977984"/>
          </a:xfrm>
        </p:grpSpPr>
        <p:grpSp>
          <p:nvGrpSpPr>
            <p:cNvPr id="4762" name="Google Shape;4762;p45"/>
            <p:cNvGrpSpPr/>
            <p:nvPr/>
          </p:nvGrpSpPr>
          <p:grpSpPr>
            <a:xfrm>
              <a:off x="1715404" y="1112080"/>
              <a:ext cx="642270" cy="977984"/>
              <a:chOff x="1715404" y="1112080"/>
              <a:chExt cx="642270" cy="977984"/>
            </a:xfrm>
          </p:grpSpPr>
          <p:sp>
            <p:nvSpPr>
              <p:cNvPr id="4763" name="Google Shape;4763;p4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45"/>
            <p:cNvGrpSpPr/>
            <p:nvPr/>
          </p:nvGrpSpPr>
          <p:grpSpPr>
            <a:xfrm>
              <a:off x="1768927" y="1165603"/>
              <a:ext cx="535225" cy="851367"/>
              <a:chOff x="1768927" y="1165603"/>
              <a:chExt cx="535225" cy="851367"/>
            </a:xfrm>
          </p:grpSpPr>
          <p:sp>
            <p:nvSpPr>
              <p:cNvPr id="4766" name="Google Shape;4766;p4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45"/>
            <p:cNvGrpSpPr/>
            <p:nvPr/>
          </p:nvGrpSpPr>
          <p:grpSpPr>
            <a:xfrm>
              <a:off x="1822449" y="1219125"/>
              <a:ext cx="428180" cy="718859"/>
              <a:chOff x="1822449" y="1219125"/>
              <a:chExt cx="428180" cy="718859"/>
            </a:xfrm>
          </p:grpSpPr>
          <p:sp>
            <p:nvSpPr>
              <p:cNvPr id="4769" name="Google Shape;4769;p4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45"/>
            <p:cNvGrpSpPr/>
            <p:nvPr/>
          </p:nvGrpSpPr>
          <p:grpSpPr>
            <a:xfrm>
              <a:off x="1875972" y="1272648"/>
              <a:ext cx="321135" cy="586939"/>
              <a:chOff x="1875972" y="1272648"/>
              <a:chExt cx="321135" cy="586939"/>
            </a:xfrm>
          </p:grpSpPr>
          <p:sp>
            <p:nvSpPr>
              <p:cNvPr id="4772" name="Google Shape;4772;p4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4" name="Google Shape;4774;p45"/>
          <p:cNvGrpSpPr/>
          <p:nvPr/>
        </p:nvGrpSpPr>
        <p:grpSpPr>
          <a:xfrm>
            <a:off x="7761578" y="3528028"/>
            <a:ext cx="293855" cy="644170"/>
            <a:chOff x="241025" y="3151575"/>
            <a:chExt cx="293855" cy="644170"/>
          </a:xfrm>
        </p:grpSpPr>
        <p:sp>
          <p:nvSpPr>
            <p:cNvPr id="4775" name="Google Shape;4775;p4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7" name="Google Shape;4777;p45"/>
          <p:cNvGrpSpPr/>
          <p:nvPr/>
        </p:nvGrpSpPr>
        <p:grpSpPr>
          <a:xfrm>
            <a:off x="709562" y="2728028"/>
            <a:ext cx="1779649" cy="591620"/>
            <a:chOff x="246070" y="1983375"/>
            <a:chExt cx="1855347" cy="616849"/>
          </a:xfrm>
        </p:grpSpPr>
        <p:sp>
          <p:nvSpPr>
            <p:cNvPr id="4778" name="Google Shape;4778;p4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45"/>
          <p:cNvGrpSpPr/>
          <p:nvPr/>
        </p:nvGrpSpPr>
        <p:grpSpPr>
          <a:xfrm>
            <a:off x="2320428" y="971307"/>
            <a:ext cx="711055" cy="745993"/>
            <a:chOff x="2496269" y="1171698"/>
            <a:chExt cx="761953" cy="799392"/>
          </a:xfrm>
        </p:grpSpPr>
        <p:grpSp>
          <p:nvGrpSpPr>
            <p:cNvPr id="4788" name="Google Shape;4788;p45"/>
            <p:cNvGrpSpPr/>
            <p:nvPr/>
          </p:nvGrpSpPr>
          <p:grpSpPr>
            <a:xfrm>
              <a:off x="2496269" y="1171698"/>
              <a:ext cx="761953" cy="723022"/>
              <a:chOff x="2496269" y="1171698"/>
              <a:chExt cx="761953" cy="723022"/>
            </a:xfrm>
          </p:grpSpPr>
          <p:sp>
            <p:nvSpPr>
              <p:cNvPr id="4789" name="Google Shape;4789;p4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1" name="Google Shape;4791;p45"/>
              <p:cNvGrpSpPr/>
              <p:nvPr/>
            </p:nvGrpSpPr>
            <p:grpSpPr>
              <a:xfrm>
                <a:off x="2496269" y="1171698"/>
                <a:ext cx="761953" cy="723022"/>
                <a:chOff x="2496269" y="1120652"/>
                <a:chExt cx="761953" cy="723022"/>
              </a:xfrm>
            </p:grpSpPr>
            <p:grpSp>
              <p:nvGrpSpPr>
                <p:cNvPr id="4792" name="Google Shape;4792;p45"/>
                <p:cNvGrpSpPr/>
                <p:nvPr/>
              </p:nvGrpSpPr>
              <p:grpSpPr>
                <a:xfrm>
                  <a:off x="2496269" y="1120652"/>
                  <a:ext cx="761953" cy="723022"/>
                  <a:chOff x="2496269" y="1120652"/>
                  <a:chExt cx="761953" cy="723022"/>
                </a:xfrm>
              </p:grpSpPr>
              <p:grpSp>
                <p:nvGrpSpPr>
                  <p:cNvPr id="4793" name="Google Shape;4793;p45"/>
                  <p:cNvGrpSpPr/>
                  <p:nvPr/>
                </p:nvGrpSpPr>
                <p:grpSpPr>
                  <a:xfrm>
                    <a:off x="2496269" y="1304589"/>
                    <a:ext cx="407089" cy="305057"/>
                    <a:chOff x="2496269" y="1304589"/>
                    <a:chExt cx="407089" cy="305057"/>
                  </a:xfrm>
                </p:grpSpPr>
                <p:sp>
                  <p:nvSpPr>
                    <p:cNvPr id="4794" name="Google Shape;4794;p4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45"/>
                  <p:cNvGrpSpPr/>
                  <p:nvPr/>
                </p:nvGrpSpPr>
                <p:grpSpPr>
                  <a:xfrm>
                    <a:off x="2586468" y="1493376"/>
                    <a:ext cx="358850" cy="349656"/>
                    <a:chOff x="2586468" y="1493376"/>
                    <a:chExt cx="358850" cy="349656"/>
                  </a:xfrm>
                </p:grpSpPr>
                <p:sp>
                  <p:nvSpPr>
                    <p:cNvPr id="4797" name="Google Shape;4797;p4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45"/>
                  <p:cNvGrpSpPr/>
                  <p:nvPr/>
                </p:nvGrpSpPr>
                <p:grpSpPr>
                  <a:xfrm>
                    <a:off x="2807939" y="1494024"/>
                    <a:ext cx="358857" cy="349650"/>
                    <a:chOff x="2807939" y="1494024"/>
                    <a:chExt cx="358857" cy="349650"/>
                  </a:xfrm>
                </p:grpSpPr>
                <p:sp>
                  <p:nvSpPr>
                    <p:cNvPr id="4800" name="Google Shape;4800;p4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45"/>
                  <p:cNvGrpSpPr/>
                  <p:nvPr/>
                </p:nvGrpSpPr>
                <p:grpSpPr>
                  <a:xfrm>
                    <a:off x="2851133" y="1305635"/>
                    <a:ext cx="407089" cy="305057"/>
                    <a:chOff x="2851133" y="1305635"/>
                    <a:chExt cx="407089" cy="305057"/>
                  </a:xfrm>
                </p:grpSpPr>
                <p:sp>
                  <p:nvSpPr>
                    <p:cNvPr id="4803" name="Google Shape;4803;p4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45"/>
                  <p:cNvGrpSpPr/>
                  <p:nvPr/>
                </p:nvGrpSpPr>
                <p:grpSpPr>
                  <a:xfrm>
                    <a:off x="2727495" y="1120652"/>
                    <a:ext cx="300271" cy="396358"/>
                    <a:chOff x="2727495" y="1120652"/>
                    <a:chExt cx="300271" cy="396358"/>
                  </a:xfrm>
                </p:grpSpPr>
                <p:sp>
                  <p:nvSpPr>
                    <p:cNvPr id="4806" name="Google Shape;4806;p4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8" name="Google Shape;4808;p45"/>
                <p:cNvGrpSpPr/>
                <p:nvPr/>
              </p:nvGrpSpPr>
              <p:grpSpPr>
                <a:xfrm>
                  <a:off x="2722305" y="1350460"/>
                  <a:ext cx="308357" cy="308344"/>
                  <a:chOff x="2722305" y="1350460"/>
                  <a:chExt cx="308357" cy="308344"/>
                </a:xfrm>
              </p:grpSpPr>
              <p:sp>
                <p:nvSpPr>
                  <p:cNvPr id="4809" name="Google Shape;4809;p4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0" name="Google Shape;4810;p45"/>
                  <p:cNvGrpSpPr/>
                  <p:nvPr/>
                </p:nvGrpSpPr>
                <p:grpSpPr>
                  <a:xfrm>
                    <a:off x="2725064" y="1364529"/>
                    <a:ext cx="297954" cy="280182"/>
                    <a:chOff x="2725064" y="1364529"/>
                    <a:chExt cx="297954" cy="280182"/>
                  </a:xfrm>
                </p:grpSpPr>
                <p:sp>
                  <p:nvSpPr>
                    <p:cNvPr id="4811" name="Google Shape;4811;p4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816" name="Google Shape;4816;p4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1" name="Google Shape;4821;p45"/>
          <p:cNvGrpSpPr/>
          <p:nvPr/>
        </p:nvGrpSpPr>
        <p:grpSpPr>
          <a:xfrm>
            <a:off x="3909129" y="2727412"/>
            <a:ext cx="1569144" cy="591015"/>
            <a:chOff x="3820100" y="3023049"/>
            <a:chExt cx="1303926" cy="491162"/>
          </a:xfrm>
        </p:grpSpPr>
        <p:grpSp>
          <p:nvGrpSpPr>
            <p:cNvPr id="4822" name="Google Shape;4822;p45"/>
            <p:cNvGrpSpPr/>
            <p:nvPr/>
          </p:nvGrpSpPr>
          <p:grpSpPr>
            <a:xfrm>
              <a:off x="3820100" y="3023072"/>
              <a:ext cx="1303926" cy="491139"/>
              <a:chOff x="3820100" y="3023072"/>
              <a:chExt cx="1303926" cy="491139"/>
            </a:xfrm>
          </p:grpSpPr>
          <p:sp>
            <p:nvSpPr>
              <p:cNvPr id="4823" name="Google Shape;4823;p4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5" name="Google Shape;4825;p45"/>
            <p:cNvGrpSpPr/>
            <p:nvPr/>
          </p:nvGrpSpPr>
          <p:grpSpPr>
            <a:xfrm>
              <a:off x="4132439" y="3023645"/>
              <a:ext cx="393633" cy="177096"/>
              <a:chOff x="4132439" y="3023645"/>
              <a:chExt cx="393633" cy="177096"/>
            </a:xfrm>
          </p:grpSpPr>
          <p:sp>
            <p:nvSpPr>
              <p:cNvPr id="4826" name="Google Shape;4826;p4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45"/>
            <p:cNvGrpSpPr/>
            <p:nvPr/>
          </p:nvGrpSpPr>
          <p:grpSpPr>
            <a:xfrm>
              <a:off x="3921811" y="3023049"/>
              <a:ext cx="1002397" cy="388943"/>
              <a:chOff x="3921811" y="3023049"/>
              <a:chExt cx="1002397" cy="388943"/>
            </a:xfrm>
          </p:grpSpPr>
          <p:sp>
            <p:nvSpPr>
              <p:cNvPr id="4829" name="Google Shape;4829;p4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45"/>
            <p:cNvGrpSpPr/>
            <p:nvPr/>
          </p:nvGrpSpPr>
          <p:grpSpPr>
            <a:xfrm>
              <a:off x="4023645" y="3023049"/>
              <a:ext cx="683032" cy="286722"/>
              <a:chOff x="4023645" y="3023049"/>
              <a:chExt cx="683032" cy="286722"/>
            </a:xfrm>
          </p:grpSpPr>
          <p:sp>
            <p:nvSpPr>
              <p:cNvPr id="4832" name="Google Shape;4832;p4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4" name="Google Shape;4834;p45"/>
          <p:cNvGrpSpPr/>
          <p:nvPr/>
        </p:nvGrpSpPr>
        <p:grpSpPr>
          <a:xfrm>
            <a:off x="1541251" y="1854258"/>
            <a:ext cx="713522" cy="688025"/>
            <a:chOff x="1706078" y="2092648"/>
            <a:chExt cx="660913" cy="637296"/>
          </a:xfrm>
        </p:grpSpPr>
        <p:sp>
          <p:nvSpPr>
            <p:cNvPr id="4835" name="Google Shape;4835;p4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6" name="Google Shape;4836;p45"/>
            <p:cNvGrpSpPr/>
            <p:nvPr/>
          </p:nvGrpSpPr>
          <p:grpSpPr>
            <a:xfrm>
              <a:off x="1706078" y="2092648"/>
              <a:ext cx="660913" cy="575241"/>
              <a:chOff x="1706078" y="2092648"/>
              <a:chExt cx="660913" cy="575241"/>
            </a:xfrm>
          </p:grpSpPr>
          <p:sp>
            <p:nvSpPr>
              <p:cNvPr id="4837" name="Google Shape;4837;p4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0" name="Google Shape;4840;p45"/>
          <p:cNvGrpSpPr/>
          <p:nvPr/>
        </p:nvGrpSpPr>
        <p:grpSpPr>
          <a:xfrm>
            <a:off x="6303109" y="971806"/>
            <a:ext cx="1317459" cy="684168"/>
            <a:chOff x="238125" y="999450"/>
            <a:chExt cx="7140700" cy="3708225"/>
          </a:xfrm>
        </p:grpSpPr>
        <p:sp>
          <p:nvSpPr>
            <p:cNvPr id="4841" name="Google Shape;4841;p4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3" name="Shape 4853"/>
        <p:cNvGrpSpPr/>
        <p:nvPr/>
      </p:nvGrpSpPr>
      <p:grpSpPr>
        <a:xfrm>
          <a:off x="0" y="0"/>
          <a:ext cx="0" cy="0"/>
          <a:chOff x="0" y="0"/>
          <a:chExt cx="0" cy="0"/>
        </a:xfrm>
      </p:grpSpPr>
      <p:grpSp>
        <p:nvGrpSpPr>
          <p:cNvPr id="4854" name="Google Shape;4854;p46"/>
          <p:cNvGrpSpPr/>
          <p:nvPr/>
        </p:nvGrpSpPr>
        <p:grpSpPr>
          <a:xfrm>
            <a:off x="717027" y="967622"/>
            <a:ext cx="1636117" cy="1526144"/>
            <a:chOff x="729238" y="1179665"/>
            <a:chExt cx="1636117" cy="1526144"/>
          </a:xfrm>
        </p:grpSpPr>
        <p:grpSp>
          <p:nvGrpSpPr>
            <p:cNvPr id="4855" name="Google Shape;4855;p46"/>
            <p:cNvGrpSpPr/>
            <p:nvPr/>
          </p:nvGrpSpPr>
          <p:grpSpPr>
            <a:xfrm>
              <a:off x="729238" y="1179665"/>
              <a:ext cx="80700" cy="1526144"/>
              <a:chOff x="729238" y="1179665"/>
              <a:chExt cx="80700" cy="1526144"/>
            </a:xfrm>
          </p:grpSpPr>
          <p:sp>
            <p:nvSpPr>
              <p:cNvPr id="4856" name="Google Shape;4856;p4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6" name="Google Shape;4866;p46"/>
            <p:cNvGrpSpPr/>
            <p:nvPr/>
          </p:nvGrpSpPr>
          <p:grpSpPr>
            <a:xfrm>
              <a:off x="903098" y="1179665"/>
              <a:ext cx="80700" cy="1526144"/>
              <a:chOff x="903098" y="1179665"/>
              <a:chExt cx="80700" cy="1526144"/>
            </a:xfrm>
          </p:grpSpPr>
          <p:sp>
            <p:nvSpPr>
              <p:cNvPr id="4867" name="Google Shape;4867;p4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46"/>
            <p:cNvGrpSpPr/>
            <p:nvPr/>
          </p:nvGrpSpPr>
          <p:grpSpPr>
            <a:xfrm>
              <a:off x="1076958" y="1179665"/>
              <a:ext cx="80700" cy="1526144"/>
              <a:chOff x="1076958" y="1179665"/>
              <a:chExt cx="80700" cy="1526144"/>
            </a:xfrm>
          </p:grpSpPr>
          <p:sp>
            <p:nvSpPr>
              <p:cNvPr id="4878" name="Google Shape;4878;p4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8" name="Google Shape;4888;p46"/>
            <p:cNvGrpSpPr/>
            <p:nvPr/>
          </p:nvGrpSpPr>
          <p:grpSpPr>
            <a:xfrm>
              <a:off x="1247707" y="1179665"/>
              <a:ext cx="80700" cy="1526144"/>
              <a:chOff x="1247707" y="1179665"/>
              <a:chExt cx="80700" cy="1526144"/>
            </a:xfrm>
          </p:grpSpPr>
          <p:sp>
            <p:nvSpPr>
              <p:cNvPr id="4889" name="Google Shape;4889;p4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46"/>
            <p:cNvGrpSpPr/>
            <p:nvPr/>
          </p:nvGrpSpPr>
          <p:grpSpPr>
            <a:xfrm>
              <a:off x="1421567" y="1179665"/>
              <a:ext cx="80700" cy="1526144"/>
              <a:chOff x="1421567" y="1179665"/>
              <a:chExt cx="80700" cy="1526144"/>
            </a:xfrm>
          </p:grpSpPr>
          <p:sp>
            <p:nvSpPr>
              <p:cNvPr id="4900" name="Google Shape;4900;p4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0" name="Google Shape;4910;p46"/>
            <p:cNvGrpSpPr/>
            <p:nvPr/>
          </p:nvGrpSpPr>
          <p:grpSpPr>
            <a:xfrm>
              <a:off x="1592327" y="1179665"/>
              <a:ext cx="80700" cy="1526144"/>
              <a:chOff x="1592327" y="1179665"/>
              <a:chExt cx="80700" cy="1526144"/>
            </a:xfrm>
          </p:grpSpPr>
          <p:sp>
            <p:nvSpPr>
              <p:cNvPr id="4911" name="Google Shape;4911;p4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1" name="Google Shape;4921;p46"/>
            <p:cNvGrpSpPr/>
            <p:nvPr/>
          </p:nvGrpSpPr>
          <p:grpSpPr>
            <a:xfrm>
              <a:off x="1766187" y="1179665"/>
              <a:ext cx="80700" cy="1526144"/>
              <a:chOff x="1766187" y="1179665"/>
              <a:chExt cx="80700" cy="1526144"/>
            </a:xfrm>
          </p:grpSpPr>
          <p:sp>
            <p:nvSpPr>
              <p:cNvPr id="4922" name="Google Shape;4922;p4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46"/>
            <p:cNvGrpSpPr/>
            <p:nvPr/>
          </p:nvGrpSpPr>
          <p:grpSpPr>
            <a:xfrm>
              <a:off x="1936935" y="1179665"/>
              <a:ext cx="80700" cy="1526144"/>
              <a:chOff x="1936935" y="1179665"/>
              <a:chExt cx="80700" cy="1526144"/>
            </a:xfrm>
          </p:grpSpPr>
          <p:sp>
            <p:nvSpPr>
              <p:cNvPr id="4933" name="Google Shape;4933;p4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3" name="Google Shape;4943;p46"/>
            <p:cNvGrpSpPr/>
            <p:nvPr/>
          </p:nvGrpSpPr>
          <p:grpSpPr>
            <a:xfrm>
              <a:off x="2110795" y="1179665"/>
              <a:ext cx="80700" cy="1526144"/>
              <a:chOff x="2110795" y="1179665"/>
              <a:chExt cx="80700" cy="1526144"/>
            </a:xfrm>
          </p:grpSpPr>
          <p:sp>
            <p:nvSpPr>
              <p:cNvPr id="4944" name="Google Shape;4944;p4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4" name="Google Shape;4954;p46"/>
            <p:cNvGrpSpPr/>
            <p:nvPr/>
          </p:nvGrpSpPr>
          <p:grpSpPr>
            <a:xfrm>
              <a:off x="2284655" y="1179665"/>
              <a:ext cx="80700" cy="1526144"/>
              <a:chOff x="2284655" y="1179665"/>
              <a:chExt cx="80700" cy="1526144"/>
            </a:xfrm>
          </p:grpSpPr>
          <p:sp>
            <p:nvSpPr>
              <p:cNvPr id="4955" name="Google Shape;4955;p4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5" name="Google Shape;4965;p46"/>
          <p:cNvGrpSpPr/>
          <p:nvPr/>
        </p:nvGrpSpPr>
        <p:grpSpPr>
          <a:xfrm>
            <a:off x="2611693" y="986760"/>
            <a:ext cx="1364248" cy="1102133"/>
            <a:chOff x="2623904" y="1198803"/>
            <a:chExt cx="1364248" cy="1102133"/>
          </a:xfrm>
        </p:grpSpPr>
        <p:grpSp>
          <p:nvGrpSpPr>
            <p:cNvPr id="4966" name="Google Shape;4966;p46"/>
            <p:cNvGrpSpPr/>
            <p:nvPr/>
          </p:nvGrpSpPr>
          <p:grpSpPr>
            <a:xfrm>
              <a:off x="2623907" y="1198803"/>
              <a:ext cx="1364245" cy="273000"/>
              <a:chOff x="2623907" y="1198803"/>
              <a:chExt cx="1364245" cy="273000"/>
            </a:xfrm>
          </p:grpSpPr>
          <p:sp>
            <p:nvSpPr>
              <p:cNvPr id="4967" name="Google Shape;4967;p4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2" name="Google Shape;4972;p46"/>
            <p:cNvGrpSpPr/>
            <p:nvPr/>
          </p:nvGrpSpPr>
          <p:grpSpPr>
            <a:xfrm>
              <a:off x="2623904" y="1476964"/>
              <a:ext cx="1364245" cy="273000"/>
              <a:chOff x="2623904" y="1476964"/>
              <a:chExt cx="1364245" cy="273000"/>
            </a:xfrm>
          </p:grpSpPr>
          <p:sp>
            <p:nvSpPr>
              <p:cNvPr id="4973" name="Google Shape;4973;p4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8" name="Google Shape;4978;p46"/>
            <p:cNvGrpSpPr/>
            <p:nvPr/>
          </p:nvGrpSpPr>
          <p:grpSpPr>
            <a:xfrm>
              <a:off x="2623907" y="1749775"/>
              <a:ext cx="1364245" cy="273000"/>
              <a:chOff x="2623907" y="1749775"/>
              <a:chExt cx="1364245" cy="273000"/>
            </a:xfrm>
          </p:grpSpPr>
          <p:sp>
            <p:nvSpPr>
              <p:cNvPr id="4979" name="Google Shape;4979;p4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4" name="Google Shape;4984;p46"/>
            <p:cNvGrpSpPr/>
            <p:nvPr/>
          </p:nvGrpSpPr>
          <p:grpSpPr>
            <a:xfrm>
              <a:off x="2623904" y="2027936"/>
              <a:ext cx="1364245" cy="273000"/>
              <a:chOff x="2623904" y="2027936"/>
              <a:chExt cx="1364245" cy="273000"/>
            </a:xfrm>
          </p:grpSpPr>
          <p:sp>
            <p:nvSpPr>
              <p:cNvPr id="4985" name="Google Shape;4985;p4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90" name="Google Shape;4990;p46"/>
          <p:cNvGrpSpPr/>
          <p:nvPr/>
        </p:nvGrpSpPr>
        <p:grpSpPr>
          <a:xfrm>
            <a:off x="2601154" y="2445833"/>
            <a:ext cx="1387541" cy="159124"/>
            <a:chOff x="3200660" y="2180272"/>
            <a:chExt cx="2563824" cy="378237"/>
          </a:xfrm>
        </p:grpSpPr>
        <p:sp>
          <p:nvSpPr>
            <p:cNvPr id="4991" name="Google Shape;4991;p4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46"/>
          <p:cNvGrpSpPr/>
          <p:nvPr/>
        </p:nvGrpSpPr>
        <p:grpSpPr>
          <a:xfrm>
            <a:off x="2597679" y="2723597"/>
            <a:ext cx="1390502" cy="159625"/>
            <a:chOff x="3530150" y="2790075"/>
            <a:chExt cx="1962600" cy="225300"/>
          </a:xfrm>
        </p:grpSpPr>
        <p:sp>
          <p:nvSpPr>
            <p:cNvPr id="5010" name="Google Shape;5010;p4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46"/>
          <p:cNvGrpSpPr/>
          <p:nvPr/>
        </p:nvGrpSpPr>
        <p:grpSpPr>
          <a:xfrm>
            <a:off x="2597736" y="3001862"/>
            <a:ext cx="1411629" cy="154175"/>
            <a:chOff x="3558802" y="4011244"/>
            <a:chExt cx="1866000" cy="111600"/>
          </a:xfrm>
        </p:grpSpPr>
        <p:sp>
          <p:nvSpPr>
            <p:cNvPr id="5013" name="Google Shape;5013;p4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46"/>
          <p:cNvGrpSpPr/>
          <p:nvPr/>
        </p:nvGrpSpPr>
        <p:grpSpPr>
          <a:xfrm>
            <a:off x="2598024" y="2207432"/>
            <a:ext cx="1383503" cy="119761"/>
            <a:chOff x="3465975" y="2270258"/>
            <a:chExt cx="1986364" cy="171947"/>
          </a:xfrm>
        </p:grpSpPr>
        <p:sp>
          <p:nvSpPr>
            <p:cNvPr id="5016" name="Google Shape;5016;p4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46"/>
          <p:cNvGrpSpPr/>
          <p:nvPr/>
        </p:nvGrpSpPr>
        <p:grpSpPr>
          <a:xfrm>
            <a:off x="2609031" y="3571205"/>
            <a:ext cx="1369531" cy="195460"/>
            <a:chOff x="723300" y="4253549"/>
            <a:chExt cx="2276482" cy="324900"/>
          </a:xfrm>
        </p:grpSpPr>
        <p:sp>
          <p:nvSpPr>
            <p:cNvPr id="5025" name="Google Shape;5025;p4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0" name="Google Shape;5030;p46"/>
          <p:cNvGrpSpPr/>
          <p:nvPr/>
        </p:nvGrpSpPr>
        <p:grpSpPr>
          <a:xfrm>
            <a:off x="2598592" y="3272446"/>
            <a:ext cx="1389066" cy="180119"/>
            <a:chOff x="705948" y="3788465"/>
            <a:chExt cx="2308953" cy="299400"/>
          </a:xfrm>
        </p:grpSpPr>
        <p:sp>
          <p:nvSpPr>
            <p:cNvPr id="5031" name="Google Shape;5031;p4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46"/>
          <p:cNvGrpSpPr/>
          <p:nvPr/>
        </p:nvGrpSpPr>
        <p:grpSpPr>
          <a:xfrm>
            <a:off x="4195583" y="1876400"/>
            <a:ext cx="1433821" cy="191501"/>
            <a:chOff x="4273350" y="2088443"/>
            <a:chExt cx="1433821" cy="191501"/>
          </a:xfrm>
        </p:grpSpPr>
        <p:grpSp>
          <p:nvGrpSpPr>
            <p:cNvPr id="5037" name="Google Shape;5037;p46"/>
            <p:cNvGrpSpPr/>
            <p:nvPr/>
          </p:nvGrpSpPr>
          <p:grpSpPr>
            <a:xfrm>
              <a:off x="4273350" y="2088443"/>
              <a:ext cx="1433821" cy="0"/>
              <a:chOff x="5224975" y="2962250"/>
              <a:chExt cx="1544400" cy="0"/>
            </a:xfrm>
          </p:grpSpPr>
          <p:cxnSp>
            <p:nvCxnSpPr>
              <p:cNvPr id="5038" name="Google Shape;5038;p4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039" name="Google Shape;5039;p4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040" name="Google Shape;5040;p46"/>
            <p:cNvGrpSpPr/>
            <p:nvPr/>
          </p:nvGrpSpPr>
          <p:grpSpPr>
            <a:xfrm>
              <a:off x="4273350" y="2279944"/>
              <a:ext cx="1433821" cy="0"/>
              <a:chOff x="5224975" y="2962250"/>
              <a:chExt cx="1544400" cy="0"/>
            </a:xfrm>
          </p:grpSpPr>
          <p:cxnSp>
            <p:nvCxnSpPr>
              <p:cNvPr id="5041" name="Google Shape;5041;p4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042" name="Google Shape;5042;p4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043" name="Google Shape;5043;p46"/>
          <p:cNvGrpSpPr/>
          <p:nvPr/>
        </p:nvGrpSpPr>
        <p:grpSpPr>
          <a:xfrm>
            <a:off x="2646529" y="3885304"/>
            <a:ext cx="1304609" cy="294074"/>
            <a:chOff x="2658741" y="4097347"/>
            <a:chExt cx="1304609" cy="294074"/>
          </a:xfrm>
        </p:grpSpPr>
        <p:grpSp>
          <p:nvGrpSpPr>
            <p:cNvPr id="5044" name="Google Shape;5044;p46"/>
            <p:cNvGrpSpPr/>
            <p:nvPr/>
          </p:nvGrpSpPr>
          <p:grpSpPr>
            <a:xfrm>
              <a:off x="2658741" y="4097347"/>
              <a:ext cx="118572" cy="294074"/>
              <a:chOff x="3343310" y="4475555"/>
              <a:chExt cx="127717" cy="316753"/>
            </a:xfrm>
          </p:grpSpPr>
          <p:sp>
            <p:nvSpPr>
              <p:cNvPr id="5045" name="Google Shape;5045;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7" name="Google Shape;5047;p46"/>
            <p:cNvGrpSpPr/>
            <p:nvPr/>
          </p:nvGrpSpPr>
          <p:grpSpPr>
            <a:xfrm>
              <a:off x="3815519" y="4098388"/>
              <a:ext cx="147831" cy="291991"/>
              <a:chOff x="3527539" y="4476677"/>
              <a:chExt cx="159232" cy="314510"/>
            </a:xfrm>
          </p:grpSpPr>
          <p:sp>
            <p:nvSpPr>
              <p:cNvPr id="5048" name="Google Shape;5048;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0" name="Google Shape;5050;p46"/>
            <p:cNvGrpSpPr/>
            <p:nvPr/>
          </p:nvGrpSpPr>
          <p:grpSpPr>
            <a:xfrm>
              <a:off x="3511696" y="4098388"/>
              <a:ext cx="147831" cy="291991"/>
              <a:chOff x="3527539" y="4476677"/>
              <a:chExt cx="159232" cy="314510"/>
            </a:xfrm>
          </p:grpSpPr>
          <p:sp>
            <p:nvSpPr>
              <p:cNvPr id="5051" name="Google Shape;5051;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46"/>
            <p:cNvGrpSpPr/>
            <p:nvPr/>
          </p:nvGrpSpPr>
          <p:grpSpPr>
            <a:xfrm>
              <a:off x="3207874" y="4098388"/>
              <a:ext cx="147831" cy="291991"/>
              <a:chOff x="3527539" y="4476677"/>
              <a:chExt cx="159232" cy="314510"/>
            </a:xfrm>
          </p:grpSpPr>
          <p:sp>
            <p:nvSpPr>
              <p:cNvPr id="5054" name="Google Shape;5054;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46"/>
            <p:cNvGrpSpPr/>
            <p:nvPr/>
          </p:nvGrpSpPr>
          <p:grpSpPr>
            <a:xfrm>
              <a:off x="2933305" y="4097347"/>
              <a:ext cx="118572" cy="294074"/>
              <a:chOff x="3343310" y="4475555"/>
              <a:chExt cx="127717" cy="316753"/>
            </a:xfrm>
          </p:grpSpPr>
          <p:sp>
            <p:nvSpPr>
              <p:cNvPr id="5057" name="Google Shape;505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9" name="Google Shape;5059;p46"/>
          <p:cNvGrpSpPr/>
          <p:nvPr/>
        </p:nvGrpSpPr>
        <p:grpSpPr>
          <a:xfrm>
            <a:off x="4197138" y="963998"/>
            <a:ext cx="1430711" cy="751237"/>
            <a:chOff x="5159450" y="1919950"/>
            <a:chExt cx="1541050" cy="862500"/>
          </a:xfrm>
        </p:grpSpPr>
        <p:sp>
          <p:nvSpPr>
            <p:cNvPr id="5060" name="Google Shape;5060;p4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061" name="Google Shape;5061;p46"/>
            <p:cNvGrpSpPr/>
            <p:nvPr/>
          </p:nvGrpSpPr>
          <p:grpSpPr>
            <a:xfrm>
              <a:off x="5159450" y="1919950"/>
              <a:ext cx="1541050" cy="862500"/>
              <a:chOff x="5159450" y="1919950"/>
              <a:chExt cx="1541050" cy="862500"/>
            </a:xfrm>
          </p:grpSpPr>
          <p:cxnSp>
            <p:nvCxnSpPr>
              <p:cNvPr id="5062" name="Google Shape;5062;p4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063" name="Google Shape;5063;p4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064" name="Google Shape;5064;p46"/>
          <p:cNvGrpSpPr/>
          <p:nvPr/>
        </p:nvGrpSpPr>
        <p:grpSpPr>
          <a:xfrm>
            <a:off x="4245275" y="2227768"/>
            <a:ext cx="1334436" cy="967914"/>
            <a:chOff x="4294923" y="2439811"/>
            <a:chExt cx="1334436" cy="967914"/>
          </a:xfrm>
        </p:grpSpPr>
        <p:grpSp>
          <p:nvGrpSpPr>
            <p:cNvPr id="5065" name="Google Shape;5065;p46"/>
            <p:cNvGrpSpPr/>
            <p:nvPr/>
          </p:nvGrpSpPr>
          <p:grpSpPr>
            <a:xfrm>
              <a:off x="4960455" y="2469658"/>
              <a:ext cx="668904" cy="885524"/>
              <a:chOff x="4960455" y="2469658"/>
              <a:chExt cx="668904" cy="885524"/>
            </a:xfrm>
          </p:grpSpPr>
          <p:sp>
            <p:nvSpPr>
              <p:cNvPr id="5066" name="Google Shape;5066;p4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2" name="Google Shape;5072;p46"/>
            <p:cNvGrpSpPr/>
            <p:nvPr/>
          </p:nvGrpSpPr>
          <p:grpSpPr>
            <a:xfrm>
              <a:off x="4294923" y="2469658"/>
              <a:ext cx="668951" cy="885524"/>
              <a:chOff x="4294923" y="2469658"/>
              <a:chExt cx="668951" cy="885524"/>
            </a:xfrm>
          </p:grpSpPr>
          <p:sp>
            <p:nvSpPr>
              <p:cNvPr id="5073" name="Google Shape;5073;p4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9" name="Google Shape;5079;p4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0" name="Google Shape;5080;p46"/>
          <p:cNvGrpSpPr/>
          <p:nvPr/>
        </p:nvGrpSpPr>
        <p:grpSpPr>
          <a:xfrm>
            <a:off x="4231478" y="3282213"/>
            <a:ext cx="1430949" cy="897289"/>
            <a:chOff x="4351371" y="3547942"/>
            <a:chExt cx="1345130" cy="843475"/>
          </a:xfrm>
        </p:grpSpPr>
        <p:grpSp>
          <p:nvGrpSpPr>
            <p:cNvPr id="5081" name="Google Shape;5081;p46"/>
            <p:cNvGrpSpPr/>
            <p:nvPr/>
          </p:nvGrpSpPr>
          <p:grpSpPr>
            <a:xfrm>
              <a:off x="4351371" y="4209917"/>
              <a:ext cx="1345130" cy="181500"/>
              <a:chOff x="4351371" y="4209917"/>
              <a:chExt cx="1345130" cy="181500"/>
            </a:xfrm>
          </p:grpSpPr>
          <p:sp>
            <p:nvSpPr>
              <p:cNvPr id="5082" name="Google Shape;5082;p4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83" name="Google Shape;5083;p4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084" name="Google Shape;5084;p46"/>
            <p:cNvGrpSpPr/>
            <p:nvPr/>
          </p:nvGrpSpPr>
          <p:grpSpPr>
            <a:xfrm>
              <a:off x="4403010" y="3985221"/>
              <a:ext cx="1109518" cy="181500"/>
              <a:chOff x="4403010" y="3985221"/>
              <a:chExt cx="1109518" cy="181500"/>
            </a:xfrm>
          </p:grpSpPr>
          <p:sp>
            <p:nvSpPr>
              <p:cNvPr id="5085" name="Google Shape;5085;p4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86" name="Google Shape;5086;p4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087" name="Google Shape;5087;p46"/>
            <p:cNvGrpSpPr/>
            <p:nvPr/>
          </p:nvGrpSpPr>
          <p:grpSpPr>
            <a:xfrm>
              <a:off x="4618704" y="3766582"/>
              <a:ext cx="807858" cy="181500"/>
              <a:chOff x="4618704" y="3766582"/>
              <a:chExt cx="807858" cy="181500"/>
            </a:xfrm>
          </p:grpSpPr>
          <p:sp>
            <p:nvSpPr>
              <p:cNvPr id="5088" name="Google Shape;5088;p4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89" name="Google Shape;5089;p4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090" name="Google Shape;5090;p46"/>
            <p:cNvGrpSpPr/>
            <p:nvPr/>
          </p:nvGrpSpPr>
          <p:grpSpPr>
            <a:xfrm>
              <a:off x="4735238" y="3547942"/>
              <a:ext cx="462839" cy="181500"/>
              <a:chOff x="4735238" y="3547942"/>
              <a:chExt cx="462839" cy="181500"/>
            </a:xfrm>
          </p:grpSpPr>
          <p:sp>
            <p:nvSpPr>
              <p:cNvPr id="5091" name="Google Shape;5091;p4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92" name="Google Shape;5092;p4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93" name="Google Shape;5093;p46"/>
          <p:cNvGrpSpPr/>
          <p:nvPr/>
        </p:nvGrpSpPr>
        <p:grpSpPr>
          <a:xfrm>
            <a:off x="7407836" y="2217537"/>
            <a:ext cx="1020955" cy="928853"/>
            <a:chOff x="926675" y="238125"/>
            <a:chExt cx="5755100" cy="5232975"/>
          </a:xfrm>
        </p:grpSpPr>
        <p:sp>
          <p:nvSpPr>
            <p:cNvPr id="5094" name="Google Shape;5094;p4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8" name="Google Shape;5098;p46"/>
          <p:cNvGrpSpPr/>
          <p:nvPr/>
        </p:nvGrpSpPr>
        <p:grpSpPr>
          <a:xfrm>
            <a:off x="715210" y="2616272"/>
            <a:ext cx="1695374" cy="1560837"/>
            <a:chOff x="727421" y="2828315"/>
            <a:chExt cx="1695374" cy="1560837"/>
          </a:xfrm>
        </p:grpSpPr>
        <p:grpSp>
          <p:nvGrpSpPr>
            <p:cNvPr id="5099" name="Google Shape;5099;p46"/>
            <p:cNvGrpSpPr/>
            <p:nvPr/>
          </p:nvGrpSpPr>
          <p:grpSpPr>
            <a:xfrm>
              <a:off x="727421" y="2828315"/>
              <a:ext cx="1695374" cy="1560837"/>
              <a:chOff x="734799" y="2782450"/>
              <a:chExt cx="1571100" cy="1577400"/>
            </a:xfrm>
          </p:grpSpPr>
          <p:cxnSp>
            <p:nvCxnSpPr>
              <p:cNvPr id="5100" name="Google Shape;5100;p4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101" name="Google Shape;5101;p4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102" name="Google Shape;5102;p46"/>
            <p:cNvGrpSpPr/>
            <p:nvPr/>
          </p:nvGrpSpPr>
          <p:grpSpPr>
            <a:xfrm>
              <a:off x="819108" y="2882501"/>
              <a:ext cx="1556791" cy="1426186"/>
              <a:chOff x="819108" y="2882501"/>
              <a:chExt cx="1556791" cy="1426186"/>
            </a:xfrm>
          </p:grpSpPr>
          <p:grpSp>
            <p:nvGrpSpPr>
              <p:cNvPr id="5103" name="Google Shape;5103;p46"/>
              <p:cNvGrpSpPr/>
              <p:nvPr/>
            </p:nvGrpSpPr>
            <p:grpSpPr>
              <a:xfrm>
                <a:off x="819108" y="2882501"/>
                <a:ext cx="103104" cy="1426186"/>
                <a:chOff x="4674013" y="3100904"/>
                <a:chExt cx="122758" cy="1698043"/>
              </a:xfrm>
            </p:grpSpPr>
            <p:sp>
              <p:nvSpPr>
                <p:cNvPr id="5104" name="Google Shape;5104;p4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46"/>
              <p:cNvGrpSpPr/>
              <p:nvPr/>
            </p:nvGrpSpPr>
            <p:grpSpPr>
              <a:xfrm>
                <a:off x="1062475" y="2882501"/>
                <a:ext cx="103104" cy="1426186"/>
                <a:chOff x="4940438" y="3100904"/>
                <a:chExt cx="122758" cy="1698043"/>
              </a:xfrm>
            </p:grpSpPr>
            <p:sp>
              <p:nvSpPr>
                <p:cNvPr id="5112" name="Google Shape;5112;p4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9" name="Google Shape;5119;p46"/>
              <p:cNvGrpSpPr/>
              <p:nvPr/>
            </p:nvGrpSpPr>
            <p:grpSpPr>
              <a:xfrm>
                <a:off x="1299324" y="2882501"/>
                <a:ext cx="103104" cy="1426186"/>
                <a:chOff x="5206863" y="3100904"/>
                <a:chExt cx="122758" cy="1698043"/>
              </a:xfrm>
            </p:grpSpPr>
            <p:sp>
              <p:nvSpPr>
                <p:cNvPr id="5120" name="Google Shape;5120;p4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7" name="Google Shape;5127;p46"/>
              <p:cNvGrpSpPr/>
              <p:nvPr/>
            </p:nvGrpSpPr>
            <p:grpSpPr>
              <a:xfrm>
                <a:off x="1786057" y="2882501"/>
                <a:ext cx="103104" cy="1426186"/>
                <a:chOff x="6006138" y="3143629"/>
                <a:chExt cx="122758" cy="1698043"/>
              </a:xfrm>
            </p:grpSpPr>
            <p:sp>
              <p:nvSpPr>
                <p:cNvPr id="5128" name="Google Shape;5128;p4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46"/>
              <p:cNvGrpSpPr/>
              <p:nvPr/>
            </p:nvGrpSpPr>
            <p:grpSpPr>
              <a:xfrm>
                <a:off x="2029422" y="2882501"/>
                <a:ext cx="103104" cy="1426186"/>
                <a:chOff x="6805413" y="3100904"/>
                <a:chExt cx="122758" cy="1698043"/>
              </a:xfrm>
            </p:grpSpPr>
            <p:sp>
              <p:nvSpPr>
                <p:cNvPr id="5136" name="Google Shape;5136;p4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46"/>
              <p:cNvGrpSpPr/>
              <p:nvPr/>
            </p:nvGrpSpPr>
            <p:grpSpPr>
              <a:xfrm>
                <a:off x="2272795" y="2882501"/>
                <a:ext cx="103104" cy="1426186"/>
                <a:chOff x="5206863" y="3100904"/>
                <a:chExt cx="122758" cy="1698043"/>
              </a:xfrm>
            </p:grpSpPr>
            <p:sp>
              <p:nvSpPr>
                <p:cNvPr id="5144" name="Google Shape;5144;p4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46"/>
              <p:cNvGrpSpPr/>
              <p:nvPr/>
            </p:nvGrpSpPr>
            <p:grpSpPr>
              <a:xfrm>
                <a:off x="1542694" y="2882501"/>
                <a:ext cx="103104" cy="1426186"/>
                <a:chOff x="6006138" y="3143629"/>
                <a:chExt cx="122758" cy="1698043"/>
              </a:xfrm>
            </p:grpSpPr>
            <p:sp>
              <p:nvSpPr>
                <p:cNvPr id="5152" name="Google Shape;5152;p4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59" name="Google Shape;5159;p46"/>
          <p:cNvGrpSpPr/>
          <p:nvPr/>
        </p:nvGrpSpPr>
        <p:grpSpPr>
          <a:xfrm>
            <a:off x="5671260" y="3305994"/>
            <a:ext cx="2749952" cy="870677"/>
            <a:chOff x="238125" y="1725700"/>
            <a:chExt cx="7139025" cy="2260325"/>
          </a:xfrm>
        </p:grpSpPr>
        <p:sp>
          <p:nvSpPr>
            <p:cNvPr id="5160" name="Google Shape;5160;p4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0" name="Google Shape;5170;p46"/>
          <p:cNvGrpSpPr/>
          <p:nvPr/>
        </p:nvGrpSpPr>
        <p:grpSpPr>
          <a:xfrm>
            <a:off x="5941424" y="2247740"/>
            <a:ext cx="1105452" cy="916747"/>
            <a:chOff x="5249100" y="1210600"/>
            <a:chExt cx="3502700" cy="2904775"/>
          </a:xfrm>
        </p:grpSpPr>
        <p:sp>
          <p:nvSpPr>
            <p:cNvPr id="5171" name="Google Shape;5171;p4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75" name="Google Shape;5175;p4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176" name="Google Shape;5176;p4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177" name="Google Shape;5177;p4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178" name="Google Shape;5178;p4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179" name="Google Shape;5179;p4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46"/>
          <p:cNvGrpSpPr/>
          <p:nvPr/>
        </p:nvGrpSpPr>
        <p:grpSpPr>
          <a:xfrm>
            <a:off x="7123972" y="967158"/>
            <a:ext cx="1304650" cy="1124856"/>
            <a:chOff x="7287122" y="1165658"/>
            <a:chExt cx="1219413" cy="1051365"/>
          </a:xfrm>
        </p:grpSpPr>
        <p:grpSp>
          <p:nvGrpSpPr>
            <p:cNvPr id="5181" name="Google Shape;5181;p46"/>
            <p:cNvGrpSpPr/>
            <p:nvPr/>
          </p:nvGrpSpPr>
          <p:grpSpPr>
            <a:xfrm>
              <a:off x="7287122" y="1969723"/>
              <a:ext cx="1219413" cy="247300"/>
              <a:chOff x="7287122" y="1969723"/>
              <a:chExt cx="1219413" cy="247300"/>
            </a:xfrm>
          </p:grpSpPr>
          <p:sp>
            <p:nvSpPr>
              <p:cNvPr id="5182" name="Google Shape;5182;p4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3" name="Google Shape;5183;p46"/>
              <p:cNvGrpSpPr/>
              <p:nvPr/>
            </p:nvGrpSpPr>
            <p:grpSpPr>
              <a:xfrm>
                <a:off x="7287122" y="2063892"/>
                <a:ext cx="1151753" cy="73428"/>
                <a:chOff x="7287122" y="2063892"/>
                <a:chExt cx="1151753" cy="73428"/>
              </a:xfrm>
            </p:grpSpPr>
            <p:sp>
              <p:nvSpPr>
                <p:cNvPr id="5184" name="Google Shape;5184;p4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85" name="Google Shape;5185;p4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186" name="Google Shape;5186;p46"/>
            <p:cNvGrpSpPr/>
            <p:nvPr/>
          </p:nvGrpSpPr>
          <p:grpSpPr>
            <a:xfrm>
              <a:off x="7287122" y="1712201"/>
              <a:ext cx="1219403" cy="246767"/>
              <a:chOff x="7287122" y="1712201"/>
              <a:chExt cx="1219403" cy="246767"/>
            </a:xfrm>
          </p:grpSpPr>
          <p:sp>
            <p:nvSpPr>
              <p:cNvPr id="5187" name="Google Shape;5187;p4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8" name="Google Shape;5188;p46"/>
              <p:cNvGrpSpPr/>
              <p:nvPr/>
            </p:nvGrpSpPr>
            <p:grpSpPr>
              <a:xfrm>
                <a:off x="7287122" y="1842861"/>
                <a:ext cx="1005303" cy="73419"/>
                <a:chOff x="7287122" y="1842861"/>
                <a:chExt cx="1005303" cy="73419"/>
              </a:xfrm>
            </p:grpSpPr>
            <p:sp>
              <p:nvSpPr>
                <p:cNvPr id="5189" name="Google Shape;5189;p4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0" name="Google Shape;5190;p4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191" name="Google Shape;5191;p46"/>
            <p:cNvGrpSpPr/>
            <p:nvPr/>
          </p:nvGrpSpPr>
          <p:grpSpPr>
            <a:xfrm>
              <a:off x="7287122" y="1447520"/>
              <a:ext cx="1219403" cy="286667"/>
              <a:chOff x="7287122" y="1447520"/>
              <a:chExt cx="1219403" cy="286667"/>
            </a:xfrm>
          </p:grpSpPr>
          <p:sp>
            <p:nvSpPr>
              <p:cNvPr id="5192" name="Google Shape;5192;p4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3" name="Google Shape;5193;p46"/>
              <p:cNvGrpSpPr/>
              <p:nvPr/>
            </p:nvGrpSpPr>
            <p:grpSpPr>
              <a:xfrm>
                <a:off x="7287122" y="1581977"/>
                <a:ext cx="852803" cy="73428"/>
                <a:chOff x="7287122" y="1581977"/>
                <a:chExt cx="852803" cy="73428"/>
              </a:xfrm>
            </p:grpSpPr>
            <p:sp>
              <p:nvSpPr>
                <p:cNvPr id="5194" name="Google Shape;5194;p4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5" name="Google Shape;5195;p4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196" name="Google Shape;5196;p46"/>
            <p:cNvGrpSpPr/>
            <p:nvPr/>
          </p:nvGrpSpPr>
          <p:grpSpPr>
            <a:xfrm>
              <a:off x="7287122" y="1165658"/>
              <a:ext cx="1219403" cy="344253"/>
              <a:chOff x="7287122" y="1165658"/>
              <a:chExt cx="1219403" cy="344253"/>
            </a:xfrm>
          </p:grpSpPr>
          <p:sp>
            <p:nvSpPr>
              <p:cNvPr id="5197" name="Google Shape;5197;p4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8" name="Google Shape;5198;p46"/>
              <p:cNvGrpSpPr/>
              <p:nvPr/>
            </p:nvGrpSpPr>
            <p:grpSpPr>
              <a:xfrm>
                <a:off x="7287122" y="1341025"/>
                <a:ext cx="695703" cy="73419"/>
                <a:chOff x="7287122" y="1341025"/>
                <a:chExt cx="695703" cy="73419"/>
              </a:xfrm>
            </p:grpSpPr>
            <p:sp>
              <p:nvSpPr>
                <p:cNvPr id="5199" name="Google Shape;5199;p4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0" name="Google Shape;5200;p4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201" name="Google Shape;5201;p46"/>
          <p:cNvGrpSpPr/>
          <p:nvPr/>
        </p:nvGrpSpPr>
        <p:grpSpPr>
          <a:xfrm>
            <a:off x="5790464" y="973181"/>
            <a:ext cx="1397729" cy="1098540"/>
            <a:chOff x="5900602" y="1193063"/>
            <a:chExt cx="1299851" cy="1021707"/>
          </a:xfrm>
        </p:grpSpPr>
        <p:grpSp>
          <p:nvGrpSpPr>
            <p:cNvPr id="5202" name="Google Shape;5202;p46"/>
            <p:cNvGrpSpPr/>
            <p:nvPr/>
          </p:nvGrpSpPr>
          <p:grpSpPr>
            <a:xfrm>
              <a:off x="6520337" y="1193063"/>
              <a:ext cx="341815" cy="799959"/>
              <a:chOff x="6520337" y="1193063"/>
              <a:chExt cx="341815" cy="799959"/>
            </a:xfrm>
          </p:grpSpPr>
          <p:grpSp>
            <p:nvGrpSpPr>
              <p:cNvPr id="5203" name="Google Shape;5203;p46"/>
              <p:cNvGrpSpPr/>
              <p:nvPr/>
            </p:nvGrpSpPr>
            <p:grpSpPr>
              <a:xfrm>
                <a:off x="6520337" y="1589527"/>
                <a:ext cx="213950" cy="403494"/>
                <a:chOff x="6520337" y="1589527"/>
                <a:chExt cx="213950" cy="403494"/>
              </a:xfrm>
            </p:grpSpPr>
            <p:sp>
              <p:nvSpPr>
                <p:cNvPr id="5204" name="Google Shape;5204;p4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46"/>
              <p:cNvGrpSpPr/>
              <p:nvPr/>
            </p:nvGrpSpPr>
            <p:grpSpPr>
              <a:xfrm>
                <a:off x="6577204" y="1193063"/>
                <a:ext cx="284947" cy="464512"/>
                <a:chOff x="6577204" y="1193063"/>
                <a:chExt cx="284947" cy="464512"/>
              </a:xfrm>
            </p:grpSpPr>
            <p:sp>
              <p:nvSpPr>
                <p:cNvPr id="5207" name="Google Shape;5207;p4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8" name="Google Shape;5208;p4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209" name="Google Shape;5209;p46"/>
            <p:cNvGrpSpPr/>
            <p:nvPr/>
          </p:nvGrpSpPr>
          <p:grpSpPr>
            <a:xfrm>
              <a:off x="6238903" y="1193063"/>
              <a:ext cx="300475" cy="900152"/>
              <a:chOff x="6238903" y="1193063"/>
              <a:chExt cx="300475" cy="900152"/>
            </a:xfrm>
          </p:grpSpPr>
          <p:grpSp>
            <p:nvGrpSpPr>
              <p:cNvPr id="5210" name="Google Shape;5210;p46"/>
              <p:cNvGrpSpPr/>
              <p:nvPr/>
            </p:nvGrpSpPr>
            <p:grpSpPr>
              <a:xfrm>
                <a:off x="6290865" y="1489315"/>
                <a:ext cx="248514" cy="603900"/>
                <a:chOff x="6290865" y="1489315"/>
                <a:chExt cx="248514" cy="603900"/>
              </a:xfrm>
            </p:grpSpPr>
            <p:sp>
              <p:nvSpPr>
                <p:cNvPr id="5211" name="Google Shape;5211;p4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3" name="Google Shape;5213;p46"/>
              <p:cNvGrpSpPr/>
              <p:nvPr/>
            </p:nvGrpSpPr>
            <p:grpSpPr>
              <a:xfrm>
                <a:off x="6238903" y="1193063"/>
                <a:ext cx="284947" cy="333087"/>
                <a:chOff x="6238903" y="1193063"/>
                <a:chExt cx="284947" cy="333087"/>
              </a:xfrm>
            </p:grpSpPr>
            <p:sp>
              <p:nvSpPr>
                <p:cNvPr id="5214" name="Google Shape;5214;p4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15" name="Google Shape;5215;p4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216" name="Google Shape;5216;p46"/>
            <p:cNvGrpSpPr/>
            <p:nvPr/>
          </p:nvGrpSpPr>
          <p:grpSpPr>
            <a:xfrm>
              <a:off x="5900602" y="1193063"/>
              <a:ext cx="444345" cy="1021707"/>
              <a:chOff x="5900602" y="1193063"/>
              <a:chExt cx="444345" cy="1021707"/>
            </a:xfrm>
          </p:grpSpPr>
          <p:grpSp>
            <p:nvGrpSpPr>
              <p:cNvPr id="5217" name="Google Shape;5217;p46"/>
              <p:cNvGrpSpPr/>
              <p:nvPr/>
            </p:nvGrpSpPr>
            <p:grpSpPr>
              <a:xfrm>
                <a:off x="6046501" y="1367785"/>
                <a:ext cx="298446" cy="846986"/>
                <a:chOff x="6046501" y="1367785"/>
                <a:chExt cx="298446" cy="846986"/>
              </a:xfrm>
            </p:grpSpPr>
            <p:sp>
              <p:nvSpPr>
                <p:cNvPr id="5218" name="Google Shape;5218;p4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0" name="Google Shape;5220;p46"/>
              <p:cNvGrpSpPr/>
              <p:nvPr/>
            </p:nvGrpSpPr>
            <p:grpSpPr>
              <a:xfrm>
                <a:off x="5900602" y="1193063"/>
                <a:ext cx="284947" cy="182312"/>
                <a:chOff x="5900602" y="1193063"/>
                <a:chExt cx="284947" cy="182312"/>
              </a:xfrm>
            </p:grpSpPr>
            <p:sp>
              <p:nvSpPr>
                <p:cNvPr id="5221" name="Google Shape;5221;p4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22" name="Google Shape;5222;p4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223" name="Google Shape;5223;p46"/>
            <p:cNvGrpSpPr/>
            <p:nvPr/>
          </p:nvGrpSpPr>
          <p:grpSpPr>
            <a:xfrm>
              <a:off x="6738300" y="1193063"/>
              <a:ext cx="462153" cy="707634"/>
              <a:chOff x="6738300" y="1193063"/>
              <a:chExt cx="462153" cy="707634"/>
            </a:xfrm>
          </p:grpSpPr>
          <p:grpSp>
            <p:nvGrpSpPr>
              <p:cNvPr id="5224" name="Google Shape;5224;p46"/>
              <p:cNvGrpSpPr/>
              <p:nvPr/>
            </p:nvGrpSpPr>
            <p:grpSpPr>
              <a:xfrm>
                <a:off x="6915505" y="1193063"/>
                <a:ext cx="284947" cy="597387"/>
                <a:chOff x="6915505" y="1193063"/>
                <a:chExt cx="284947" cy="597387"/>
              </a:xfrm>
            </p:grpSpPr>
            <p:sp>
              <p:nvSpPr>
                <p:cNvPr id="5225" name="Google Shape;5225;p4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26" name="Google Shape;5226;p4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227" name="Google Shape;5227;p46"/>
              <p:cNvGrpSpPr/>
              <p:nvPr/>
            </p:nvGrpSpPr>
            <p:grpSpPr>
              <a:xfrm>
                <a:off x="6738300" y="1684725"/>
                <a:ext cx="230066" cy="215971"/>
                <a:chOff x="6738300" y="1684725"/>
                <a:chExt cx="230066" cy="215971"/>
              </a:xfrm>
            </p:grpSpPr>
            <p:sp>
              <p:nvSpPr>
                <p:cNvPr id="5228" name="Google Shape;5228;p4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33" name="Shape 5233"/>
        <p:cNvGrpSpPr/>
        <p:nvPr/>
      </p:nvGrpSpPr>
      <p:grpSpPr>
        <a:xfrm>
          <a:off x="0" y="0"/>
          <a:ext cx="0" cy="0"/>
          <a:chOff x="0" y="0"/>
          <a:chExt cx="0" cy="0"/>
        </a:xfrm>
      </p:grpSpPr>
      <p:grpSp>
        <p:nvGrpSpPr>
          <p:cNvPr id="5234" name="Google Shape;5234;p47"/>
          <p:cNvGrpSpPr/>
          <p:nvPr/>
        </p:nvGrpSpPr>
        <p:grpSpPr>
          <a:xfrm>
            <a:off x="821785" y="2307635"/>
            <a:ext cx="339235" cy="298186"/>
            <a:chOff x="898875" y="244725"/>
            <a:chExt cx="481800" cy="423500"/>
          </a:xfrm>
        </p:grpSpPr>
        <p:sp>
          <p:nvSpPr>
            <p:cNvPr id="5235" name="Google Shape;5235;p4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6" name="Google Shape;5236;p4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7" name="Google Shape;5237;p4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8" name="Google Shape;5238;p4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39" name="Google Shape;5239;p4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0" name="Google Shape;5240;p4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1" name="Google Shape;5241;p47"/>
          <p:cNvGrpSpPr/>
          <p:nvPr/>
        </p:nvGrpSpPr>
        <p:grpSpPr>
          <a:xfrm>
            <a:off x="1260167" y="2287103"/>
            <a:ext cx="298169" cy="339253"/>
            <a:chOff x="1529350" y="258825"/>
            <a:chExt cx="423475" cy="481825"/>
          </a:xfrm>
        </p:grpSpPr>
        <p:sp>
          <p:nvSpPr>
            <p:cNvPr id="5242" name="Google Shape;5242;p4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3" name="Google Shape;5243;p4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4" name="Google Shape;5244;p47"/>
          <p:cNvGrpSpPr/>
          <p:nvPr/>
        </p:nvGrpSpPr>
        <p:grpSpPr>
          <a:xfrm>
            <a:off x="2102437" y="2287102"/>
            <a:ext cx="298169" cy="339253"/>
            <a:chOff x="2707500" y="249400"/>
            <a:chExt cx="423475" cy="481825"/>
          </a:xfrm>
        </p:grpSpPr>
        <p:sp>
          <p:nvSpPr>
            <p:cNvPr id="5245" name="Google Shape;5245;p4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6" name="Google Shape;5246;p4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47" name="Google Shape;5247;p47"/>
          <p:cNvGrpSpPr/>
          <p:nvPr/>
        </p:nvGrpSpPr>
        <p:grpSpPr>
          <a:xfrm>
            <a:off x="2516052" y="2287428"/>
            <a:ext cx="305386" cy="338602"/>
            <a:chOff x="3300325" y="249875"/>
            <a:chExt cx="433725" cy="480900"/>
          </a:xfrm>
        </p:grpSpPr>
        <p:sp>
          <p:nvSpPr>
            <p:cNvPr id="5248" name="Google Shape;5248;p4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49" name="Google Shape;5249;p4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0" name="Google Shape;5250;p4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1" name="Google Shape;5251;p4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2" name="Google Shape;5252;p4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3" name="Google Shape;5253;p4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4" name="Google Shape;5254;p47"/>
          <p:cNvGrpSpPr/>
          <p:nvPr/>
        </p:nvGrpSpPr>
        <p:grpSpPr>
          <a:xfrm>
            <a:off x="1653142" y="2367273"/>
            <a:ext cx="340890" cy="178912"/>
            <a:chOff x="2084325" y="363300"/>
            <a:chExt cx="484150" cy="254100"/>
          </a:xfrm>
        </p:grpSpPr>
        <p:sp>
          <p:nvSpPr>
            <p:cNvPr id="5255" name="Google Shape;5255;p4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6" name="Google Shape;5256;p4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57" name="Google Shape;5257;p47"/>
          <p:cNvGrpSpPr/>
          <p:nvPr/>
        </p:nvGrpSpPr>
        <p:grpSpPr>
          <a:xfrm>
            <a:off x="2905137" y="2287349"/>
            <a:ext cx="352349" cy="338760"/>
            <a:chOff x="3854700" y="249750"/>
            <a:chExt cx="500425" cy="481125"/>
          </a:xfrm>
        </p:grpSpPr>
        <p:sp>
          <p:nvSpPr>
            <p:cNvPr id="5258" name="Google Shape;5258;p4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59" name="Google Shape;5259;p4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0" name="Google Shape;5260;p4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1" name="Google Shape;5261;p4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2" name="Google Shape;5262;p4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3" name="Google Shape;5263;p4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4" name="Google Shape;5264;p4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5" name="Google Shape;5265;p4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6" name="Google Shape;5266;p47"/>
          <p:cNvGrpSpPr/>
          <p:nvPr/>
        </p:nvGrpSpPr>
        <p:grpSpPr>
          <a:xfrm>
            <a:off x="3323126" y="2287349"/>
            <a:ext cx="352349" cy="338760"/>
            <a:chOff x="4447550" y="249750"/>
            <a:chExt cx="500425" cy="481125"/>
          </a:xfrm>
        </p:grpSpPr>
        <p:sp>
          <p:nvSpPr>
            <p:cNvPr id="5267" name="Google Shape;5267;p4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68" name="Google Shape;5268;p4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69" name="Google Shape;5269;p47"/>
          <p:cNvGrpSpPr/>
          <p:nvPr/>
        </p:nvGrpSpPr>
        <p:grpSpPr>
          <a:xfrm>
            <a:off x="3752328" y="2287102"/>
            <a:ext cx="339253" cy="339253"/>
            <a:chOff x="5049725" y="249400"/>
            <a:chExt cx="481825" cy="481825"/>
          </a:xfrm>
        </p:grpSpPr>
        <p:sp>
          <p:nvSpPr>
            <p:cNvPr id="5270" name="Google Shape;5270;p4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1" name="Google Shape;5271;p4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2" name="Google Shape;5272;p47"/>
          <p:cNvGrpSpPr/>
          <p:nvPr/>
        </p:nvGrpSpPr>
        <p:grpSpPr>
          <a:xfrm>
            <a:off x="4166269" y="2287102"/>
            <a:ext cx="339253" cy="339253"/>
            <a:chOff x="5660400" y="238125"/>
            <a:chExt cx="481825" cy="481825"/>
          </a:xfrm>
        </p:grpSpPr>
        <p:sp>
          <p:nvSpPr>
            <p:cNvPr id="5273" name="Google Shape;5273;p4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4" name="Google Shape;5274;p4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75" name="Google Shape;5275;p47"/>
          <p:cNvGrpSpPr/>
          <p:nvPr/>
        </p:nvGrpSpPr>
        <p:grpSpPr>
          <a:xfrm>
            <a:off x="4582955" y="2287102"/>
            <a:ext cx="339253" cy="339253"/>
            <a:chOff x="6235400" y="249400"/>
            <a:chExt cx="481825" cy="481825"/>
          </a:xfrm>
        </p:grpSpPr>
        <p:sp>
          <p:nvSpPr>
            <p:cNvPr id="5276" name="Google Shape;5276;p4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7" name="Google Shape;5277;p4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8" name="Google Shape;5278;p4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79" name="Google Shape;5279;p4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0" name="Google Shape;5280;p4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81" name="Google Shape;5281;p47"/>
          <p:cNvGrpSpPr/>
          <p:nvPr/>
        </p:nvGrpSpPr>
        <p:grpSpPr>
          <a:xfrm>
            <a:off x="821301" y="2731810"/>
            <a:ext cx="340204" cy="298116"/>
            <a:chOff x="899850" y="871450"/>
            <a:chExt cx="483175" cy="423400"/>
          </a:xfrm>
        </p:grpSpPr>
        <p:sp>
          <p:nvSpPr>
            <p:cNvPr id="5282" name="Google Shape;5282;p4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3" name="Google Shape;5283;p4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4" name="Google Shape;5284;p4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5" name="Google Shape;5285;p4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86" name="Google Shape;5286;p47"/>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87" name="Google Shape;5287;p47"/>
          <p:cNvGrpSpPr/>
          <p:nvPr/>
        </p:nvGrpSpPr>
        <p:grpSpPr>
          <a:xfrm>
            <a:off x="1653301" y="2711232"/>
            <a:ext cx="340573" cy="339271"/>
            <a:chOff x="2085450" y="842250"/>
            <a:chExt cx="483700" cy="481850"/>
          </a:xfrm>
        </p:grpSpPr>
        <p:sp>
          <p:nvSpPr>
            <p:cNvPr id="5288" name="Google Shape;5288;p4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89" name="Google Shape;5289;p4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0" name="Google Shape;5290;p4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1" name="Google Shape;5291;p47"/>
          <p:cNvGrpSpPr/>
          <p:nvPr/>
        </p:nvGrpSpPr>
        <p:grpSpPr>
          <a:xfrm>
            <a:off x="2081868" y="2711241"/>
            <a:ext cx="339306" cy="339253"/>
            <a:chOff x="2685825" y="840375"/>
            <a:chExt cx="481900" cy="481825"/>
          </a:xfrm>
        </p:grpSpPr>
        <p:sp>
          <p:nvSpPr>
            <p:cNvPr id="5292" name="Google Shape;5292;p4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3" name="Google Shape;5293;p4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294" name="Google Shape;5294;p47"/>
          <p:cNvGrpSpPr/>
          <p:nvPr/>
        </p:nvGrpSpPr>
        <p:grpSpPr>
          <a:xfrm>
            <a:off x="2493529" y="2710924"/>
            <a:ext cx="350431" cy="339887"/>
            <a:chOff x="3270675" y="841800"/>
            <a:chExt cx="497700" cy="482725"/>
          </a:xfrm>
        </p:grpSpPr>
        <p:sp>
          <p:nvSpPr>
            <p:cNvPr id="5295" name="Google Shape;5295;p4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6" name="Google Shape;5296;p4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297" name="Google Shape;5297;p4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298" name="Google Shape;5298;p47"/>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299" name="Google Shape;5299;p47"/>
          <p:cNvGrpSpPr/>
          <p:nvPr/>
        </p:nvGrpSpPr>
        <p:grpSpPr>
          <a:xfrm>
            <a:off x="3329675" y="2731783"/>
            <a:ext cx="339253" cy="298169"/>
            <a:chOff x="4467200" y="877100"/>
            <a:chExt cx="481825" cy="423475"/>
          </a:xfrm>
        </p:grpSpPr>
        <p:sp>
          <p:nvSpPr>
            <p:cNvPr id="5300" name="Google Shape;5300;p4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1" name="Google Shape;5301;p4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2" name="Google Shape;5302;p4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3" name="Google Shape;5303;p4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4" name="Google Shape;5304;p47"/>
          <p:cNvGrpSpPr/>
          <p:nvPr/>
        </p:nvGrpSpPr>
        <p:grpSpPr>
          <a:xfrm>
            <a:off x="3744565" y="2711232"/>
            <a:ext cx="354778" cy="339271"/>
            <a:chOff x="5045500" y="842250"/>
            <a:chExt cx="503875" cy="481850"/>
          </a:xfrm>
        </p:grpSpPr>
        <p:sp>
          <p:nvSpPr>
            <p:cNvPr id="5305" name="Google Shape;5305;p4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6" name="Google Shape;5306;p4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07" name="Google Shape;5307;p47"/>
          <p:cNvGrpSpPr/>
          <p:nvPr/>
        </p:nvGrpSpPr>
        <p:grpSpPr>
          <a:xfrm>
            <a:off x="4167413" y="2737451"/>
            <a:ext cx="336965" cy="286833"/>
            <a:chOff x="5645200" y="879425"/>
            <a:chExt cx="478575" cy="407375"/>
          </a:xfrm>
        </p:grpSpPr>
        <p:sp>
          <p:nvSpPr>
            <p:cNvPr id="5308" name="Google Shape;5308;p4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09" name="Google Shape;5309;p4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0" name="Google Shape;5310;p4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1" name="Google Shape;5311;p4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2" name="Google Shape;5312;p4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3" name="Google Shape;5313;p4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14" name="Google Shape;5314;p47"/>
          <p:cNvGrpSpPr/>
          <p:nvPr/>
        </p:nvGrpSpPr>
        <p:grpSpPr>
          <a:xfrm>
            <a:off x="4603488" y="2711241"/>
            <a:ext cx="298186" cy="339253"/>
            <a:chOff x="6264525" y="842250"/>
            <a:chExt cx="423500" cy="481825"/>
          </a:xfrm>
        </p:grpSpPr>
        <p:sp>
          <p:nvSpPr>
            <p:cNvPr id="5315" name="Google Shape;5315;p4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6" name="Google Shape;5316;p4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7" name="Google Shape;5317;p4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8" name="Google Shape;5318;p4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19" name="Google Shape;5319;p4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0" name="Google Shape;5320;p4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1" name="Google Shape;5321;p4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2" name="Google Shape;5322;p47"/>
          <p:cNvGrpSpPr/>
          <p:nvPr/>
        </p:nvGrpSpPr>
        <p:grpSpPr>
          <a:xfrm>
            <a:off x="821776" y="3125895"/>
            <a:ext cx="339253" cy="339253"/>
            <a:chOff x="900750" y="1436075"/>
            <a:chExt cx="481825" cy="481825"/>
          </a:xfrm>
        </p:grpSpPr>
        <p:sp>
          <p:nvSpPr>
            <p:cNvPr id="5323" name="Google Shape;5323;p4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4" name="Google Shape;5324;p4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5" name="Google Shape;5325;p4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6" name="Google Shape;5326;p4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27" name="Google Shape;5327;p47"/>
          <p:cNvGrpSpPr/>
          <p:nvPr/>
        </p:nvGrpSpPr>
        <p:grpSpPr>
          <a:xfrm>
            <a:off x="1239624" y="3186183"/>
            <a:ext cx="339253" cy="218676"/>
            <a:chOff x="1492675" y="1520750"/>
            <a:chExt cx="481825" cy="310575"/>
          </a:xfrm>
        </p:grpSpPr>
        <p:sp>
          <p:nvSpPr>
            <p:cNvPr id="5328" name="Google Shape;5328;p4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9" name="Google Shape;5329;p4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0" name="Google Shape;5330;p47"/>
          <p:cNvGrpSpPr/>
          <p:nvPr/>
        </p:nvGrpSpPr>
        <p:grpSpPr>
          <a:xfrm>
            <a:off x="1647421" y="3125877"/>
            <a:ext cx="352332" cy="339288"/>
            <a:chOff x="2071000" y="1435025"/>
            <a:chExt cx="500400" cy="481875"/>
          </a:xfrm>
        </p:grpSpPr>
        <p:sp>
          <p:nvSpPr>
            <p:cNvPr id="5331" name="Google Shape;5331;p4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2" name="Google Shape;5332;p4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3" name="Google Shape;5333;p4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4" name="Google Shape;5334;p47"/>
          <p:cNvGrpSpPr/>
          <p:nvPr/>
        </p:nvGrpSpPr>
        <p:grpSpPr>
          <a:xfrm>
            <a:off x="2075584" y="3146709"/>
            <a:ext cx="351874" cy="297623"/>
            <a:chOff x="2678350" y="1464650"/>
            <a:chExt cx="499750" cy="422700"/>
          </a:xfrm>
        </p:grpSpPr>
        <p:sp>
          <p:nvSpPr>
            <p:cNvPr id="5335" name="Google Shape;5335;p4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6" name="Google Shape;5336;p4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7" name="Google Shape;5337;p4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38" name="Google Shape;5338;p47"/>
          <p:cNvGrpSpPr/>
          <p:nvPr/>
        </p:nvGrpSpPr>
        <p:grpSpPr>
          <a:xfrm>
            <a:off x="2499118" y="3125895"/>
            <a:ext cx="339253" cy="339253"/>
            <a:chOff x="3271200" y="1435075"/>
            <a:chExt cx="481825" cy="481825"/>
          </a:xfrm>
        </p:grpSpPr>
        <p:sp>
          <p:nvSpPr>
            <p:cNvPr id="5339" name="Google Shape;5339;p4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0" name="Google Shape;5340;p4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1" name="Google Shape;5341;p47"/>
          <p:cNvGrpSpPr/>
          <p:nvPr/>
        </p:nvGrpSpPr>
        <p:grpSpPr>
          <a:xfrm>
            <a:off x="2909591" y="3125877"/>
            <a:ext cx="343442" cy="339288"/>
            <a:chOff x="3858100" y="1435075"/>
            <a:chExt cx="487775" cy="481875"/>
          </a:xfrm>
        </p:grpSpPr>
        <p:sp>
          <p:nvSpPr>
            <p:cNvPr id="5342" name="Google Shape;5342;p4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3" name="Google Shape;5343;p4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4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4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6" name="Google Shape;5346;p4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7" name="Google Shape;5347;p47"/>
          <p:cNvGrpSpPr/>
          <p:nvPr/>
        </p:nvGrpSpPr>
        <p:grpSpPr>
          <a:xfrm>
            <a:off x="3329674" y="3125895"/>
            <a:ext cx="339253" cy="339253"/>
            <a:chOff x="4456875" y="1435075"/>
            <a:chExt cx="481825" cy="481825"/>
          </a:xfrm>
        </p:grpSpPr>
        <p:sp>
          <p:nvSpPr>
            <p:cNvPr id="5348" name="Google Shape;5348;p4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9" name="Google Shape;5349;p4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0" name="Google Shape;5350;p4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4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2" name="Google Shape;5352;p4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3" name="Google Shape;5353;p4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4" name="Google Shape;5354;p4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5" name="Google Shape;5355;p4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6" name="Google Shape;5356;p4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4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8" name="Google Shape;5358;p4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4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4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4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2" name="Google Shape;5362;p4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3" name="Google Shape;5363;p4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4" name="Google Shape;5364;p4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5" name="Google Shape;5365;p4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6" name="Google Shape;5366;p4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7" name="Google Shape;5367;p47"/>
          <p:cNvGrpSpPr/>
          <p:nvPr/>
        </p:nvGrpSpPr>
        <p:grpSpPr>
          <a:xfrm>
            <a:off x="3750665" y="3125886"/>
            <a:ext cx="342580" cy="339271"/>
            <a:chOff x="5049725" y="1435050"/>
            <a:chExt cx="486550" cy="481850"/>
          </a:xfrm>
        </p:grpSpPr>
        <p:sp>
          <p:nvSpPr>
            <p:cNvPr id="5368" name="Google Shape;5368;p4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9" name="Google Shape;5369;p4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4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1" name="Google Shape;5371;p4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2" name="Google Shape;5372;p47"/>
          <p:cNvGrpSpPr/>
          <p:nvPr/>
        </p:nvGrpSpPr>
        <p:grpSpPr>
          <a:xfrm>
            <a:off x="4166216" y="3125895"/>
            <a:ext cx="339359" cy="339253"/>
            <a:chOff x="5642475" y="1435075"/>
            <a:chExt cx="481975" cy="481825"/>
          </a:xfrm>
        </p:grpSpPr>
        <p:sp>
          <p:nvSpPr>
            <p:cNvPr id="5373" name="Google Shape;5373;p4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4" name="Google Shape;5374;p4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5" name="Google Shape;5375;p4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6" name="Google Shape;5376;p47"/>
          <p:cNvGrpSpPr/>
          <p:nvPr/>
        </p:nvGrpSpPr>
        <p:grpSpPr>
          <a:xfrm>
            <a:off x="4580702" y="3125886"/>
            <a:ext cx="343759" cy="339271"/>
            <a:chOff x="6232000" y="1435050"/>
            <a:chExt cx="488225" cy="481850"/>
          </a:xfrm>
        </p:grpSpPr>
        <p:sp>
          <p:nvSpPr>
            <p:cNvPr id="5377" name="Google Shape;5377;p4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8" name="Google Shape;5378;p4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4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0" name="Google Shape;5380;p4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1" name="Google Shape;5381;p4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2" name="Google Shape;5382;p47"/>
          <p:cNvGrpSpPr/>
          <p:nvPr/>
        </p:nvGrpSpPr>
        <p:grpSpPr>
          <a:xfrm>
            <a:off x="841438" y="3539545"/>
            <a:ext cx="299929" cy="337792"/>
            <a:chOff x="924450" y="2028975"/>
            <a:chExt cx="425975" cy="479750"/>
          </a:xfrm>
        </p:grpSpPr>
        <p:sp>
          <p:nvSpPr>
            <p:cNvPr id="5383" name="Google Shape;5383;p4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4" name="Google Shape;5384;p4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4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6" name="Google Shape;5386;p47"/>
          <p:cNvGrpSpPr/>
          <p:nvPr/>
        </p:nvGrpSpPr>
        <p:grpSpPr>
          <a:xfrm>
            <a:off x="1653934" y="3559347"/>
            <a:ext cx="339306" cy="298186"/>
            <a:chOff x="2085450" y="2057100"/>
            <a:chExt cx="481900" cy="423500"/>
          </a:xfrm>
        </p:grpSpPr>
        <p:sp>
          <p:nvSpPr>
            <p:cNvPr id="5387" name="Google Shape;5387;p4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8" name="Google Shape;5388;p4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9" name="Google Shape;5389;p4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0" name="Google Shape;5390;p47"/>
          <p:cNvGrpSpPr/>
          <p:nvPr/>
        </p:nvGrpSpPr>
        <p:grpSpPr>
          <a:xfrm>
            <a:off x="2081868" y="3582592"/>
            <a:ext cx="339306" cy="251698"/>
            <a:chOff x="2678275" y="2090100"/>
            <a:chExt cx="481900" cy="357475"/>
          </a:xfrm>
        </p:grpSpPr>
        <p:sp>
          <p:nvSpPr>
            <p:cNvPr id="5391" name="Google Shape;5391;p4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2" name="Google Shape;5392;p4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4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4" name="Google Shape;5394;p4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5" name="Google Shape;5395;p4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6" name="Google Shape;5396;p47"/>
          <p:cNvGrpSpPr/>
          <p:nvPr/>
        </p:nvGrpSpPr>
        <p:grpSpPr>
          <a:xfrm>
            <a:off x="2559072" y="3594790"/>
            <a:ext cx="219345" cy="227301"/>
            <a:chOff x="3357325" y="2093500"/>
            <a:chExt cx="311525" cy="322825"/>
          </a:xfrm>
        </p:grpSpPr>
        <p:sp>
          <p:nvSpPr>
            <p:cNvPr id="5397" name="Google Shape;5397;p4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8" name="Google Shape;5398;p4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9" name="Google Shape;5399;p4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00" name="Google Shape;5400;p47"/>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01" name="Google Shape;5401;p47"/>
          <p:cNvGrpSpPr/>
          <p:nvPr/>
        </p:nvGrpSpPr>
        <p:grpSpPr>
          <a:xfrm>
            <a:off x="3353262" y="3538814"/>
            <a:ext cx="292078" cy="339253"/>
            <a:chOff x="4492800" y="2027925"/>
            <a:chExt cx="414825" cy="481825"/>
          </a:xfrm>
        </p:grpSpPr>
        <p:sp>
          <p:nvSpPr>
            <p:cNvPr id="5402" name="Google Shape;5402;p4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3" name="Google Shape;5403;p4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4" name="Google Shape;5404;p47"/>
          <p:cNvGrpSpPr/>
          <p:nvPr/>
        </p:nvGrpSpPr>
        <p:grpSpPr>
          <a:xfrm>
            <a:off x="3752354" y="3538805"/>
            <a:ext cx="339200" cy="339271"/>
            <a:chOff x="5049725" y="2027900"/>
            <a:chExt cx="481750" cy="481850"/>
          </a:xfrm>
        </p:grpSpPr>
        <p:sp>
          <p:nvSpPr>
            <p:cNvPr id="5405" name="Google Shape;5405;p4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6" name="Google Shape;5406;p4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7" name="Google Shape;5407;p4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8" name="Google Shape;5408;p4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4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0" name="Google Shape;5410;p4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4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2" name="Google Shape;5412;p4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3" name="Google Shape;5413;p47"/>
          <p:cNvGrpSpPr/>
          <p:nvPr/>
        </p:nvGrpSpPr>
        <p:grpSpPr>
          <a:xfrm>
            <a:off x="4225950" y="3538893"/>
            <a:ext cx="219890" cy="339095"/>
            <a:chOff x="5726350" y="2028150"/>
            <a:chExt cx="312300" cy="481600"/>
          </a:xfrm>
        </p:grpSpPr>
        <p:sp>
          <p:nvSpPr>
            <p:cNvPr id="5414" name="Google Shape;5414;p4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5" name="Google Shape;5415;p4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6" name="Google Shape;5416;p4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7" name="Google Shape;5417;p47"/>
          <p:cNvGrpSpPr/>
          <p:nvPr/>
        </p:nvGrpSpPr>
        <p:grpSpPr>
          <a:xfrm>
            <a:off x="4586141" y="3542000"/>
            <a:ext cx="332881" cy="332881"/>
            <a:chOff x="6239925" y="2032450"/>
            <a:chExt cx="472775" cy="472775"/>
          </a:xfrm>
        </p:grpSpPr>
        <p:sp>
          <p:nvSpPr>
            <p:cNvPr id="5418" name="Google Shape;5418;p4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9" name="Google Shape;5419;p4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0" name="Google Shape;5420;p47"/>
          <p:cNvGrpSpPr/>
          <p:nvPr/>
        </p:nvGrpSpPr>
        <p:grpSpPr>
          <a:xfrm>
            <a:off x="5035233" y="2364092"/>
            <a:ext cx="334641" cy="185425"/>
            <a:chOff x="903075" y="2730000"/>
            <a:chExt cx="475275" cy="263350"/>
          </a:xfrm>
        </p:grpSpPr>
        <p:sp>
          <p:nvSpPr>
            <p:cNvPr id="5421" name="Google Shape;5421;p4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2" name="Google Shape;5422;p4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3" name="Google Shape;5423;p4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4" name="Google Shape;5424;p47"/>
          <p:cNvGrpSpPr/>
          <p:nvPr/>
        </p:nvGrpSpPr>
        <p:grpSpPr>
          <a:xfrm>
            <a:off x="1239624" y="3538814"/>
            <a:ext cx="339253" cy="339253"/>
            <a:chOff x="1492675" y="2027925"/>
            <a:chExt cx="481825" cy="481825"/>
          </a:xfrm>
        </p:grpSpPr>
        <p:sp>
          <p:nvSpPr>
            <p:cNvPr id="5425" name="Google Shape;5425;p4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6" name="Google Shape;5426;p4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4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8" name="Google Shape;5428;p4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9" name="Google Shape;5429;p4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0" name="Google Shape;5430;p47"/>
          <p:cNvGrpSpPr/>
          <p:nvPr/>
        </p:nvGrpSpPr>
        <p:grpSpPr>
          <a:xfrm>
            <a:off x="5466000" y="2287178"/>
            <a:ext cx="339253" cy="339253"/>
            <a:chOff x="1492675" y="2620775"/>
            <a:chExt cx="481825" cy="481825"/>
          </a:xfrm>
        </p:grpSpPr>
        <p:sp>
          <p:nvSpPr>
            <p:cNvPr id="5431" name="Google Shape;5431;p4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2" name="Google Shape;5432;p4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33" name="Google Shape;5433;p47"/>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34" name="Google Shape;5434;p47"/>
          <p:cNvGrpSpPr/>
          <p:nvPr/>
        </p:nvGrpSpPr>
        <p:grpSpPr>
          <a:xfrm>
            <a:off x="6289754" y="2303161"/>
            <a:ext cx="333585" cy="307287"/>
            <a:chOff x="2682350" y="2643425"/>
            <a:chExt cx="473775" cy="436425"/>
          </a:xfrm>
        </p:grpSpPr>
        <p:sp>
          <p:nvSpPr>
            <p:cNvPr id="5435" name="Google Shape;5435;p4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6" name="Google Shape;5436;p4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4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8" name="Google Shape;5438;p4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9" name="Google Shape;5439;p4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4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4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2" name="Google Shape;5442;p47"/>
          <p:cNvGrpSpPr/>
          <p:nvPr/>
        </p:nvGrpSpPr>
        <p:grpSpPr>
          <a:xfrm>
            <a:off x="6755243" y="2287178"/>
            <a:ext cx="238531" cy="339253"/>
            <a:chOff x="3342725" y="2620775"/>
            <a:chExt cx="338775" cy="481825"/>
          </a:xfrm>
        </p:grpSpPr>
        <p:sp>
          <p:nvSpPr>
            <p:cNvPr id="5443" name="Google Shape;5443;p4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4" name="Google Shape;5444;p4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4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6" name="Google Shape;5446;p47"/>
          <p:cNvGrpSpPr/>
          <p:nvPr/>
        </p:nvGrpSpPr>
        <p:grpSpPr>
          <a:xfrm>
            <a:off x="7148994" y="2287178"/>
            <a:ext cx="278296" cy="339253"/>
            <a:chOff x="3907325" y="2620775"/>
            <a:chExt cx="395250" cy="481825"/>
          </a:xfrm>
        </p:grpSpPr>
        <p:sp>
          <p:nvSpPr>
            <p:cNvPr id="5447" name="Google Shape;5447;p4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4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9" name="Google Shape;5449;p4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0" name="Google Shape;5450;p4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1" name="Google Shape;5451;p47"/>
          <p:cNvGrpSpPr/>
          <p:nvPr/>
        </p:nvGrpSpPr>
        <p:grpSpPr>
          <a:xfrm>
            <a:off x="7542181" y="2297783"/>
            <a:ext cx="339253" cy="318042"/>
            <a:chOff x="4456875" y="2635825"/>
            <a:chExt cx="481825" cy="451700"/>
          </a:xfrm>
        </p:grpSpPr>
        <p:sp>
          <p:nvSpPr>
            <p:cNvPr id="5452" name="Google Shape;5452;p4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3" name="Google Shape;5453;p4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4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5" name="Google Shape;5455;p4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6" name="Google Shape;5456;p4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4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8" name="Google Shape;5458;p47"/>
          <p:cNvGrpSpPr/>
          <p:nvPr/>
        </p:nvGrpSpPr>
        <p:grpSpPr>
          <a:xfrm>
            <a:off x="7967105" y="2297783"/>
            <a:ext cx="339253" cy="318042"/>
            <a:chOff x="5049725" y="2635825"/>
            <a:chExt cx="481825" cy="451700"/>
          </a:xfrm>
        </p:grpSpPr>
        <p:sp>
          <p:nvSpPr>
            <p:cNvPr id="5459" name="Google Shape;5459;p4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4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4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62" name="Google Shape;5462;p47"/>
          <p:cNvGrpSpPr/>
          <p:nvPr/>
        </p:nvGrpSpPr>
        <p:grpSpPr>
          <a:xfrm>
            <a:off x="2211475" y="3952243"/>
            <a:ext cx="338566" cy="338373"/>
            <a:chOff x="5643000" y="2621375"/>
            <a:chExt cx="480850" cy="480575"/>
          </a:xfrm>
        </p:grpSpPr>
        <p:sp>
          <p:nvSpPr>
            <p:cNvPr id="5463" name="Google Shape;5463;p4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4" name="Google Shape;5464;p4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4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4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7" name="Google Shape;5467;p4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8" name="Google Shape;5468;p4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4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0" name="Google Shape;5470;p47"/>
          <p:cNvGrpSpPr/>
          <p:nvPr/>
        </p:nvGrpSpPr>
        <p:grpSpPr>
          <a:xfrm>
            <a:off x="4032695" y="3951803"/>
            <a:ext cx="339359" cy="339253"/>
            <a:chOff x="6235250" y="2620775"/>
            <a:chExt cx="481975" cy="481825"/>
          </a:xfrm>
        </p:grpSpPr>
        <p:sp>
          <p:nvSpPr>
            <p:cNvPr id="5471" name="Google Shape;5471;p4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4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4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4" name="Google Shape;5474;p4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5" name="Google Shape;5475;p4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76" name="Google Shape;5476;p47"/>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77" name="Google Shape;5477;p47"/>
          <p:cNvGrpSpPr/>
          <p:nvPr/>
        </p:nvGrpSpPr>
        <p:grpSpPr>
          <a:xfrm>
            <a:off x="5465078" y="2711317"/>
            <a:ext cx="341101" cy="339253"/>
            <a:chOff x="1535000" y="3223325"/>
            <a:chExt cx="484450" cy="481825"/>
          </a:xfrm>
        </p:grpSpPr>
        <p:sp>
          <p:nvSpPr>
            <p:cNvPr id="5478" name="Google Shape;5478;p4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4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0" name="Google Shape;5480;p4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1" name="Google Shape;5481;p47"/>
          <p:cNvGrpSpPr/>
          <p:nvPr/>
        </p:nvGrpSpPr>
        <p:grpSpPr>
          <a:xfrm>
            <a:off x="5872645" y="2746618"/>
            <a:ext cx="339253" cy="268649"/>
            <a:chOff x="2085525" y="3263750"/>
            <a:chExt cx="481825" cy="381550"/>
          </a:xfrm>
        </p:grpSpPr>
        <p:sp>
          <p:nvSpPr>
            <p:cNvPr id="5482" name="Google Shape;5482;p4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4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84" name="Google Shape;5484;p47"/>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85" name="Google Shape;5485;p47"/>
          <p:cNvGrpSpPr/>
          <p:nvPr/>
        </p:nvGrpSpPr>
        <p:grpSpPr>
          <a:xfrm>
            <a:off x="6704407" y="2711308"/>
            <a:ext cx="340204" cy="339271"/>
            <a:chOff x="3270450" y="3213625"/>
            <a:chExt cx="483175" cy="481850"/>
          </a:xfrm>
        </p:grpSpPr>
        <p:sp>
          <p:nvSpPr>
            <p:cNvPr id="5486" name="Google Shape;5486;p4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4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8" name="Google Shape;5488;p47"/>
          <p:cNvGrpSpPr/>
          <p:nvPr/>
        </p:nvGrpSpPr>
        <p:grpSpPr>
          <a:xfrm>
            <a:off x="7203676" y="2711317"/>
            <a:ext cx="168931" cy="339253"/>
            <a:chOff x="3984950" y="3213600"/>
            <a:chExt cx="239925" cy="481825"/>
          </a:xfrm>
        </p:grpSpPr>
        <p:sp>
          <p:nvSpPr>
            <p:cNvPr id="5489" name="Google Shape;5489;p4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0" name="Google Shape;5490;p4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91" name="Google Shape;5491;p47"/>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2" name="Google Shape;5492;p47"/>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93" name="Google Shape;5493;p47"/>
          <p:cNvGrpSpPr/>
          <p:nvPr/>
        </p:nvGrpSpPr>
        <p:grpSpPr>
          <a:xfrm>
            <a:off x="1736111" y="3981487"/>
            <a:ext cx="355218" cy="279880"/>
            <a:chOff x="5629975" y="3255775"/>
            <a:chExt cx="504500" cy="397500"/>
          </a:xfrm>
        </p:grpSpPr>
        <p:sp>
          <p:nvSpPr>
            <p:cNvPr id="5494" name="Google Shape;5494;p4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5" name="Google Shape;5495;p4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4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7" name="Google Shape;5497;p4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8" name="Google Shape;5498;p4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9" name="Google Shape;5499;p47"/>
          <p:cNvGrpSpPr/>
          <p:nvPr/>
        </p:nvGrpSpPr>
        <p:grpSpPr>
          <a:xfrm>
            <a:off x="3572294" y="3981593"/>
            <a:ext cx="340256" cy="279669"/>
            <a:chOff x="6234950" y="3255925"/>
            <a:chExt cx="483250" cy="397200"/>
          </a:xfrm>
        </p:grpSpPr>
        <p:sp>
          <p:nvSpPr>
            <p:cNvPr id="5500" name="Google Shape;5500;p4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4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4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3" name="Google Shape;5503;p4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4" name="Google Shape;5504;p4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5" name="Google Shape;5505;p4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6" name="Google Shape;5506;p47"/>
          <p:cNvGrpSpPr/>
          <p:nvPr/>
        </p:nvGrpSpPr>
        <p:grpSpPr>
          <a:xfrm>
            <a:off x="5043532" y="3125970"/>
            <a:ext cx="318042" cy="339253"/>
            <a:chOff x="914900" y="3806450"/>
            <a:chExt cx="451700" cy="481825"/>
          </a:xfrm>
        </p:grpSpPr>
        <p:sp>
          <p:nvSpPr>
            <p:cNvPr id="5507" name="Google Shape;5507;p4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8" name="Google Shape;5508;p4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9" name="Google Shape;5509;p4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0" name="Google Shape;5510;p4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4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2" name="Google Shape;5512;p47"/>
          <p:cNvGrpSpPr/>
          <p:nvPr/>
        </p:nvGrpSpPr>
        <p:grpSpPr>
          <a:xfrm>
            <a:off x="5462454" y="3125785"/>
            <a:ext cx="346347" cy="339623"/>
            <a:chOff x="1490050" y="3805975"/>
            <a:chExt cx="491900" cy="482350"/>
          </a:xfrm>
        </p:grpSpPr>
        <p:sp>
          <p:nvSpPr>
            <p:cNvPr id="5513" name="Google Shape;5513;p4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4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4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4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7" name="Google Shape;5517;p47"/>
          <p:cNvGrpSpPr/>
          <p:nvPr/>
        </p:nvGrpSpPr>
        <p:grpSpPr>
          <a:xfrm>
            <a:off x="5886322" y="3125970"/>
            <a:ext cx="311899" cy="339253"/>
            <a:chOff x="2104275" y="3806450"/>
            <a:chExt cx="442975" cy="481825"/>
          </a:xfrm>
        </p:grpSpPr>
        <p:sp>
          <p:nvSpPr>
            <p:cNvPr id="5518" name="Google Shape;5518;p4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4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0" name="Google Shape;5520;p47"/>
          <p:cNvGrpSpPr/>
          <p:nvPr/>
        </p:nvGrpSpPr>
        <p:grpSpPr>
          <a:xfrm>
            <a:off x="6309839" y="3125970"/>
            <a:ext cx="293416" cy="339253"/>
            <a:chOff x="2710875" y="3806450"/>
            <a:chExt cx="416725" cy="481825"/>
          </a:xfrm>
        </p:grpSpPr>
        <p:sp>
          <p:nvSpPr>
            <p:cNvPr id="5521" name="Google Shape;5521;p4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2" name="Google Shape;5522;p4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3" name="Google Shape;5523;p47"/>
          <p:cNvGrpSpPr/>
          <p:nvPr/>
        </p:nvGrpSpPr>
        <p:grpSpPr>
          <a:xfrm>
            <a:off x="6704883" y="3166412"/>
            <a:ext cx="339253" cy="258369"/>
            <a:chOff x="3271200" y="3863875"/>
            <a:chExt cx="481825" cy="366950"/>
          </a:xfrm>
        </p:grpSpPr>
        <p:sp>
          <p:nvSpPr>
            <p:cNvPr id="5524" name="Google Shape;5524;p4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5" name="Google Shape;5525;p4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6" name="Google Shape;5526;p47"/>
          <p:cNvGrpSpPr/>
          <p:nvPr/>
        </p:nvGrpSpPr>
        <p:grpSpPr>
          <a:xfrm>
            <a:off x="7140377" y="3126199"/>
            <a:ext cx="295528" cy="338795"/>
            <a:chOff x="3895050" y="3806775"/>
            <a:chExt cx="419725" cy="481175"/>
          </a:xfrm>
        </p:grpSpPr>
        <p:sp>
          <p:nvSpPr>
            <p:cNvPr id="5527" name="Google Shape;5527;p4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8" name="Google Shape;5528;p4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9" name="Google Shape;5529;p47"/>
          <p:cNvGrpSpPr/>
          <p:nvPr/>
        </p:nvGrpSpPr>
        <p:grpSpPr>
          <a:xfrm>
            <a:off x="7543659" y="3125979"/>
            <a:ext cx="336296" cy="339235"/>
            <a:chOff x="4464775" y="3806475"/>
            <a:chExt cx="477625" cy="481800"/>
          </a:xfrm>
        </p:grpSpPr>
        <p:sp>
          <p:nvSpPr>
            <p:cNvPr id="5530" name="Google Shape;5530;p4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4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2" name="Google Shape;5532;p4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3" name="Google Shape;5533;p4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4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4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6" name="Google Shape;5536;p47"/>
          <p:cNvGrpSpPr/>
          <p:nvPr/>
        </p:nvGrpSpPr>
        <p:grpSpPr>
          <a:xfrm>
            <a:off x="7967105" y="3125970"/>
            <a:ext cx="339253" cy="339253"/>
            <a:chOff x="5049725" y="3806450"/>
            <a:chExt cx="481825" cy="481825"/>
          </a:xfrm>
        </p:grpSpPr>
        <p:sp>
          <p:nvSpPr>
            <p:cNvPr id="5537" name="Google Shape;5537;p4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8" name="Google Shape;5538;p4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9" name="Google Shape;5539;p4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0" name="Google Shape;5540;p47"/>
          <p:cNvGrpSpPr/>
          <p:nvPr/>
        </p:nvGrpSpPr>
        <p:grpSpPr>
          <a:xfrm>
            <a:off x="1276714" y="3951798"/>
            <a:ext cx="339253" cy="339253"/>
            <a:chOff x="5651375" y="3806450"/>
            <a:chExt cx="481825" cy="481825"/>
          </a:xfrm>
        </p:grpSpPr>
        <p:sp>
          <p:nvSpPr>
            <p:cNvPr id="5541" name="Google Shape;5541;p4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2" name="Google Shape;5542;p4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3" name="Google Shape;5543;p4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4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5" name="Google Shape;5545;p47"/>
          <p:cNvGrpSpPr/>
          <p:nvPr/>
        </p:nvGrpSpPr>
        <p:grpSpPr>
          <a:xfrm>
            <a:off x="3153646" y="3953787"/>
            <a:ext cx="298503" cy="335275"/>
            <a:chOff x="6264300" y="3809300"/>
            <a:chExt cx="423950" cy="476175"/>
          </a:xfrm>
        </p:grpSpPr>
        <p:sp>
          <p:nvSpPr>
            <p:cNvPr id="5546" name="Google Shape;5546;p4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4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4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49" name="Google Shape;5549;p47"/>
          <p:cNvGrpSpPr/>
          <p:nvPr/>
        </p:nvGrpSpPr>
        <p:grpSpPr>
          <a:xfrm>
            <a:off x="5032267" y="3538881"/>
            <a:ext cx="340573" cy="339271"/>
            <a:chOff x="898875" y="4399275"/>
            <a:chExt cx="483700" cy="481850"/>
          </a:xfrm>
        </p:grpSpPr>
        <p:sp>
          <p:nvSpPr>
            <p:cNvPr id="5550" name="Google Shape;5550;p4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1" name="Google Shape;5551;p47"/>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4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4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4" name="Google Shape;5554;p4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5" name="Google Shape;5555;p4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4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4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8" name="Google Shape;5558;p47"/>
          <p:cNvGrpSpPr/>
          <p:nvPr/>
        </p:nvGrpSpPr>
        <p:grpSpPr>
          <a:xfrm>
            <a:off x="5466000" y="3554133"/>
            <a:ext cx="339253" cy="308765"/>
            <a:chOff x="1492675" y="4420975"/>
            <a:chExt cx="481825" cy="438525"/>
          </a:xfrm>
        </p:grpSpPr>
        <p:sp>
          <p:nvSpPr>
            <p:cNvPr id="5559" name="Google Shape;5559;p4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0" name="Google Shape;5560;p4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4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4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4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4" name="Google Shape;5564;p47"/>
          <p:cNvGrpSpPr/>
          <p:nvPr/>
        </p:nvGrpSpPr>
        <p:grpSpPr>
          <a:xfrm>
            <a:off x="5870982" y="3539558"/>
            <a:ext cx="342580" cy="337915"/>
            <a:chOff x="2084100" y="4400250"/>
            <a:chExt cx="486550" cy="479925"/>
          </a:xfrm>
        </p:grpSpPr>
        <p:sp>
          <p:nvSpPr>
            <p:cNvPr id="5565" name="Google Shape;5565;p4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4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7" name="Google Shape;5567;p4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4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4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0" name="Google Shape;5570;p4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1" name="Google Shape;5571;p47"/>
          <p:cNvGrpSpPr/>
          <p:nvPr/>
        </p:nvGrpSpPr>
        <p:grpSpPr>
          <a:xfrm>
            <a:off x="6307462" y="3538907"/>
            <a:ext cx="298169" cy="339218"/>
            <a:chOff x="2707950" y="4399325"/>
            <a:chExt cx="423475" cy="481775"/>
          </a:xfrm>
        </p:grpSpPr>
        <p:sp>
          <p:nvSpPr>
            <p:cNvPr id="5572" name="Google Shape;5572;p4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3" name="Google Shape;5573;p4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4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4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4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4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4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4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4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4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4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3" name="Google Shape;5583;p4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4" name="Google Shape;5584;p47"/>
          <p:cNvGrpSpPr/>
          <p:nvPr/>
        </p:nvGrpSpPr>
        <p:grpSpPr>
          <a:xfrm>
            <a:off x="6736981" y="3538881"/>
            <a:ext cx="275057" cy="339271"/>
            <a:chOff x="3330525" y="4399275"/>
            <a:chExt cx="390650" cy="481850"/>
          </a:xfrm>
        </p:grpSpPr>
        <p:sp>
          <p:nvSpPr>
            <p:cNvPr id="5585" name="Google Shape;5585;p4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4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7" name="Google Shape;5587;p4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4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4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4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4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2" name="Google Shape;5592;p47"/>
          <p:cNvGrpSpPr/>
          <p:nvPr/>
        </p:nvGrpSpPr>
        <p:grpSpPr>
          <a:xfrm>
            <a:off x="7161510" y="3538890"/>
            <a:ext cx="253265" cy="339253"/>
            <a:chOff x="3938800" y="4399275"/>
            <a:chExt cx="359700" cy="481825"/>
          </a:xfrm>
        </p:grpSpPr>
        <p:sp>
          <p:nvSpPr>
            <p:cNvPr id="5593" name="Google Shape;5593;p4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4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4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6" name="Google Shape;5596;p4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4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8" name="Google Shape;5598;p47"/>
          <p:cNvGrpSpPr/>
          <p:nvPr/>
        </p:nvGrpSpPr>
        <p:grpSpPr>
          <a:xfrm>
            <a:off x="7632288" y="3538890"/>
            <a:ext cx="159039" cy="339253"/>
            <a:chOff x="4584850" y="4399275"/>
            <a:chExt cx="225875" cy="481825"/>
          </a:xfrm>
        </p:grpSpPr>
        <p:sp>
          <p:nvSpPr>
            <p:cNvPr id="5599" name="Google Shape;5599;p4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4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01" name="Google Shape;5601;p47"/>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02" name="Google Shape;5602;p47"/>
          <p:cNvGrpSpPr/>
          <p:nvPr/>
        </p:nvGrpSpPr>
        <p:grpSpPr>
          <a:xfrm>
            <a:off x="817316" y="3951795"/>
            <a:ext cx="339253" cy="339253"/>
            <a:chOff x="5642550" y="4399275"/>
            <a:chExt cx="481825" cy="481825"/>
          </a:xfrm>
        </p:grpSpPr>
        <p:sp>
          <p:nvSpPr>
            <p:cNvPr id="5603" name="Google Shape;5603;p4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4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5" name="Google Shape;5605;p47"/>
          <p:cNvGrpSpPr/>
          <p:nvPr/>
        </p:nvGrpSpPr>
        <p:grpSpPr>
          <a:xfrm>
            <a:off x="2670186" y="3963703"/>
            <a:ext cx="363316" cy="315437"/>
            <a:chOff x="6218300" y="4416175"/>
            <a:chExt cx="516000" cy="448000"/>
          </a:xfrm>
        </p:grpSpPr>
        <p:sp>
          <p:nvSpPr>
            <p:cNvPr id="5606" name="Google Shape;5606;p4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7" name="Google Shape;5607;p4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8" name="Google Shape;5608;p4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9" name="Google Shape;5609;p47"/>
          <p:cNvGrpSpPr/>
          <p:nvPr/>
        </p:nvGrpSpPr>
        <p:grpSpPr>
          <a:xfrm>
            <a:off x="5870391" y="3951792"/>
            <a:ext cx="339253" cy="339253"/>
            <a:chOff x="899850" y="4992125"/>
            <a:chExt cx="481825" cy="481825"/>
          </a:xfrm>
        </p:grpSpPr>
        <p:sp>
          <p:nvSpPr>
            <p:cNvPr id="5610" name="Google Shape;5610;p4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4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4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3" name="Google Shape;5613;p47"/>
          <p:cNvGrpSpPr/>
          <p:nvPr/>
        </p:nvGrpSpPr>
        <p:grpSpPr>
          <a:xfrm>
            <a:off x="5410993" y="3951792"/>
            <a:ext cx="339253" cy="339253"/>
            <a:chOff x="1492675" y="4992125"/>
            <a:chExt cx="481825" cy="481825"/>
          </a:xfrm>
        </p:grpSpPr>
        <p:sp>
          <p:nvSpPr>
            <p:cNvPr id="5614" name="Google Shape;5614;p4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5" name="Google Shape;5615;p4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6" name="Google Shape;5616;p47"/>
          <p:cNvGrpSpPr/>
          <p:nvPr/>
        </p:nvGrpSpPr>
        <p:grpSpPr>
          <a:xfrm>
            <a:off x="4951595" y="3951792"/>
            <a:ext cx="339253" cy="339253"/>
            <a:chOff x="2085525" y="4992125"/>
            <a:chExt cx="481825" cy="481825"/>
          </a:xfrm>
        </p:grpSpPr>
        <p:sp>
          <p:nvSpPr>
            <p:cNvPr id="5617" name="Google Shape;5617;p4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8" name="Google Shape;5618;p4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9" name="Google Shape;5619;p47"/>
          <p:cNvGrpSpPr/>
          <p:nvPr/>
        </p:nvGrpSpPr>
        <p:grpSpPr>
          <a:xfrm>
            <a:off x="6789344" y="3951792"/>
            <a:ext cx="339253" cy="339253"/>
            <a:chOff x="2678350" y="4992125"/>
            <a:chExt cx="481825" cy="481825"/>
          </a:xfrm>
        </p:grpSpPr>
        <p:sp>
          <p:nvSpPr>
            <p:cNvPr id="5620" name="Google Shape;5620;p4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1" name="Google Shape;5621;p4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2" name="Google Shape;5622;p4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3" name="Google Shape;5623;p47"/>
          <p:cNvGrpSpPr/>
          <p:nvPr/>
        </p:nvGrpSpPr>
        <p:grpSpPr>
          <a:xfrm>
            <a:off x="4492198" y="3951792"/>
            <a:ext cx="339253" cy="339253"/>
            <a:chOff x="3271200" y="4992125"/>
            <a:chExt cx="481825" cy="481825"/>
          </a:xfrm>
        </p:grpSpPr>
        <p:sp>
          <p:nvSpPr>
            <p:cNvPr id="5624" name="Google Shape;5624;p4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5" name="Google Shape;5625;p4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6" name="Google Shape;5626;p4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7" name="Google Shape;5627;p47"/>
          <p:cNvGrpSpPr/>
          <p:nvPr/>
        </p:nvGrpSpPr>
        <p:grpSpPr>
          <a:xfrm>
            <a:off x="6329788" y="3952813"/>
            <a:ext cx="339411" cy="337211"/>
            <a:chOff x="5049575" y="4993600"/>
            <a:chExt cx="482050" cy="478925"/>
          </a:xfrm>
        </p:grpSpPr>
        <p:sp>
          <p:nvSpPr>
            <p:cNvPr id="5628" name="Google Shape;5628;p4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9" name="Google Shape;5629;p4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4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1" name="Google Shape;5631;p4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32" name="Google Shape;5632;p47"/>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633" name="Google Shape;5633;p4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634" name="Google Shape;5634;p47"/>
          <p:cNvGrpSpPr/>
          <p:nvPr/>
        </p:nvGrpSpPr>
        <p:grpSpPr>
          <a:xfrm>
            <a:off x="7248742" y="3975375"/>
            <a:ext cx="195300" cy="343772"/>
            <a:chOff x="3999225" y="4364775"/>
            <a:chExt cx="195300" cy="343772"/>
          </a:xfrm>
        </p:grpSpPr>
        <p:grpSp>
          <p:nvGrpSpPr>
            <p:cNvPr id="5635" name="Google Shape;5635;p47"/>
            <p:cNvGrpSpPr/>
            <p:nvPr/>
          </p:nvGrpSpPr>
          <p:grpSpPr>
            <a:xfrm>
              <a:off x="4048568" y="4562577"/>
              <a:ext cx="97317" cy="145970"/>
              <a:chOff x="1529575" y="2222650"/>
              <a:chExt cx="203125" cy="304675"/>
            </a:xfrm>
          </p:grpSpPr>
          <p:sp>
            <p:nvSpPr>
              <p:cNvPr id="5636" name="Google Shape;5636;p47"/>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7"/>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47"/>
            <p:cNvGrpSpPr/>
            <p:nvPr/>
          </p:nvGrpSpPr>
          <p:grpSpPr>
            <a:xfrm>
              <a:off x="3999225" y="4364775"/>
              <a:ext cx="195300" cy="195300"/>
              <a:chOff x="3999225" y="4364775"/>
              <a:chExt cx="195300" cy="195300"/>
            </a:xfrm>
          </p:grpSpPr>
          <p:sp>
            <p:nvSpPr>
              <p:cNvPr id="5639" name="Google Shape;5639;p47"/>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7"/>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1" name="Google Shape;5641;p47"/>
          <p:cNvGrpSpPr/>
          <p:nvPr/>
        </p:nvGrpSpPr>
        <p:grpSpPr>
          <a:xfrm>
            <a:off x="7564186" y="3991627"/>
            <a:ext cx="277088" cy="259611"/>
            <a:chOff x="4335888" y="4398114"/>
            <a:chExt cx="277088" cy="259611"/>
          </a:xfrm>
        </p:grpSpPr>
        <p:grpSp>
          <p:nvGrpSpPr>
            <p:cNvPr id="5642" name="Google Shape;5642;p47"/>
            <p:cNvGrpSpPr/>
            <p:nvPr/>
          </p:nvGrpSpPr>
          <p:grpSpPr>
            <a:xfrm>
              <a:off x="4335888" y="4462425"/>
              <a:ext cx="195300" cy="195300"/>
              <a:chOff x="4335888" y="4462425"/>
              <a:chExt cx="195300" cy="195300"/>
            </a:xfrm>
          </p:grpSpPr>
          <p:sp>
            <p:nvSpPr>
              <p:cNvPr id="5643" name="Google Shape;5643;p4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47"/>
            <p:cNvGrpSpPr/>
            <p:nvPr/>
          </p:nvGrpSpPr>
          <p:grpSpPr>
            <a:xfrm>
              <a:off x="4509813" y="4398114"/>
              <a:ext cx="103162" cy="103198"/>
              <a:chOff x="2277975" y="2021700"/>
              <a:chExt cx="215325" cy="215400"/>
            </a:xfrm>
          </p:grpSpPr>
          <p:sp>
            <p:nvSpPr>
              <p:cNvPr id="5646" name="Google Shape;5646;p47"/>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7"/>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8" name="Google Shape;5648;p47"/>
          <p:cNvGrpSpPr/>
          <p:nvPr/>
        </p:nvGrpSpPr>
        <p:grpSpPr>
          <a:xfrm>
            <a:off x="7961419" y="4049613"/>
            <a:ext cx="392275" cy="195300"/>
            <a:chOff x="4752588" y="4440200"/>
            <a:chExt cx="392275" cy="195300"/>
          </a:xfrm>
        </p:grpSpPr>
        <p:grpSp>
          <p:nvGrpSpPr>
            <p:cNvPr id="5649" name="Google Shape;5649;p47"/>
            <p:cNvGrpSpPr/>
            <p:nvPr/>
          </p:nvGrpSpPr>
          <p:grpSpPr>
            <a:xfrm>
              <a:off x="4950384" y="4469728"/>
              <a:ext cx="194479" cy="136244"/>
              <a:chOff x="3163375" y="2175125"/>
              <a:chExt cx="405925" cy="284375"/>
            </a:xfrm>
          </p:grpSpPr>
          <p:sp>
            <p:nvSpPr>
              <p:cNvPr id="5650" name="Google Shape;5650;p47"/>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7"/>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7"/>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47"/>
            <p:cNvGrpSpPr/>
            <p:nvPr/>
          </p:nvGrpSpPr>
          <p:grpSpPr>
            <a:xfrm>
              <a:off x="4752588" y="4440200"/>
              <a:ext cx="195300" cy="195300"/>
              <a:chOff x="4335888" y="4462425"/>
              <a:chExt cx="195300" cy="195300"/>
            </a:xfrm>
          </p:grpSpPr>
          <p:sp>
            <p:nvSpPr>
              <p:cNvPr id="5654" name="Google Shape;5654;p4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59" name="Shape 5659"/>
        <p:cNvGrpSpPr/>
        <p:nvPr/>
      </p:nvGrpSpPr>
      <p:grpSpPr>
        <a:xfrm>
          <a:off x="0" y="0"/>
          <a:ext cx="0" cy="0"/>
          <a:chOff x="0" y="0"/>
          <a:chExt cx="0" cy="0"/>
        </a:xfrm>
      </p:grpSpPr>
      <p:grpSp>
        <p:nvGrpSpPr>
          <p:cNvPr id="5660" name="Google Shape;5660;p48"/>
          <p:cNvGrpSpPr/>
          <p:nvPr/>
        </p:nvGrpSpPr>
        <p:grpSpPr>
          <a:xfrm>
            <a:off x="856199" y="1311179"/>
            <a:ext cx="322099" cy="370529"/>
            <a:chOff x="-42971725" y="3217825"/>
            <a:chExt cx="275675" cy="317125"/>
          </a:xfrm>
        </p:grpSpPr>
        <p:sp>
          <p:nvSpPr>
            <p:cNvPr id="5661" name="Google Shape;5661;p4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48"/>
          <p:cNvGrpSpPr/>
          <p:nvPr/>
        </p:nvGrpSpPr>
        <p:grpSpPr>
          <a:xfrm>
            <a:off x="828113" y="1779835"/>
            <a:ext cx="378270" cy="337551"/>
            <a:chOff x="-42996150" y="3612600"/>
            <a:chExt cx="323750" cy="288900"/>
          </a:xfrm>
        </p:grpSpPr>
        <p:sp>
          <p:nvSpPr>
            <p:cNvPr id="5665" name="Google Shape;5665;p4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48"/>
          <p:cNvGrpSpPr/>
          <p:nvPr/>
        </p:nvGrpSpPr>
        <p:grpSpPr>
          <a:xfrm>
            <a:off x="830874" y="2189205"/>
            <a:ext cx="372749" cy="370909"/>
            <a:chOff x="-42994575" y="3950300"/>
            <a:chExt cx="319025" cy="317450"/>
          </a:xfrm>
        </p:grpSpPr>
        <p:sp>
          <p:nvSpPr>
            <p:cNvPr id="5669" name="Google Shape;5669;p4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48"/>
          <p:cNvGrpSpPr/>
          <p:nvPr/>
        </p:nvGrpSpPr>
        <p:grpSpPr>
          <a:xfrm>
            <a:off x="2984269" y="1336037"/>
            <a:ext cx="371785" cy="370879"/>
            <a:chOff x="-41111350" y="3239100"/>
            <a:chExt cx="318200" cy="317425"/>
          </a:xfrm>
        </p:grpSpPr>
        <p:sp>
          <p:nvSpPr>
            <p:cNvPr id="5673" name="Google Shape;5673;p4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48"/>
          <p:cNvGrpSpPr/>
          <p:nvPr/>
        </p:nvGrpSpPr>
        <p:grpSpPr>
          <a:xfrm>
            <a:off x="2980588" y="1771568"/>
            <a:ext cx="379146" cy="370967"/>
            <a:chOff x="-41117650" y="3605525"/>
            <a:chExt cx="324500" cy="317500"/>
          </a:xfrm>
        </p:grpSpPr>
        <p:sp>
          <p:nvSpPr>
            <p:cNvPr id="5678" name="Google Shape;5678;p4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1" name="Google Shape;5681;p48"/>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2" name="Google Shape;5682;p48"/>
          <p:cNvGrpSpPr/>
          <p:nvPr/>
        </p:nvGrpSpPr>
        <p:grpSpPr>
          <a:xfrm>
            <a:off x="1806843" y="2663092"/>
            <a:ext cx="216271" cy="371814"/>
            <a:chOff x="-39205300" y="3220175"/>
            <a:chExt cx="185100" cy="318225"/>
          </a:xfrm>
        </p:grpSpPr>
        <p:sp>
          <p:nvSpPr>
            <p:cNvPr id="5683" name="Google Shape;5683;p4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5" name="Google Shape;5685;p48"/>
          <p:cNvGrpSpPr/>
          <p:nvPr/>
        </p:nvGrpSpPr>
        <p:grpSpPr>
          <a:xfrm>
            <a:off x="1772370" y="3123163"/>
            <a:ext cx="300016" cy="369273"/>
            <a:chOff x="-39248625" y="3588600"/>
            <a:chExt cx="256775" cy="316050"/>
          </a:xfrm>
        </p:grpSpPr>
        <p:sp>
          <p:nvSpPr>
            <p:cNvPr id="5686" name="Google Shape;5686;p4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8" name="Google Shape;5688;p48"/>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8"/>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0" name="Google Shape;5690;p48"/>
          <p:cNvGrpSpPr/>
          <p:nvPr/>
        </p:nvGrpSpPr>
        <p:grpSpPr>
          <a:xfrm>
            <a:off x="1223084" y="1311179"/>
            <a:ext cx="429504" cy="370879"/>
            <a:chOff x="-42651700" y="3217825"/>
            <a:chExt cx="367600" cy="317425"/>
          </a:xfrm>
        </p:grpSpPr>
        <p:sp>
          <p:nvSpPr>
            <p:cNvPr id="5691" name="Google Shape;5691;p4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48"/>
          <p:cNvGrpSpPr/>
          <p:nvPr/>
        </p:nvGrpSpPr>
        <p:grpSpPr>
          <a:xfrm>
            <a:off x="1258516" y="1750829"/>
            <a:ext cx="358640" cy="363226"/>
            <a:chOff x="-42617300" y="3587775"/>
            <a:chExt cx="306950" cy="310875"/>
          </a:xfrm>
        </p:grpSpPr>
        <p:sp>
          <p:nvSpPr>
            <p:cNvPr id="5696" name="Google Shape;5696;p4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8" name="Google Shape;5698;p48"/>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9" name="Google Shape;5699;p48"/>
          <p:cNvGrpSpPr/>
          <p:nvPr/>
        </p:nvGrpSpPr>
        <p:grpSpPr>
          <a:xfrm>
            <a:off x="3430343" y="1335569"/>
            <a:ext cx="376926" cy="370324"/>
            <a:chOff x="-40748275" y="3238700"/>
            <a:chExt cx="322600" cy="316950"/>
          </a:xfrm>
        </p:grpSpPr>
        <p:sp>
          <p:nvSpPr>
            <p:cNvPr id="5700" name="Google Shape;5700;p4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48"/>
          <p:cNvGrpSpPr/>
          <p:nvPr/>
        </p:nvGrpSpPr>
        <p:grpSpPr>
          <a:xfrm>
            <a:off x="3432899" y="1803553"/>
            <a:ext cx="371814" cy="338690"/>
            <a:chOff x="-40745125" y="3632900"/>
            <a:chExt cx="318225" cy="289875"/>
          </a:xfrm>
        </p:grpSpPr>
        <p:sp>
          <p:nvSpPr>
            <p:cNvPr id="5707" name="Google Shape;5707;p4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48"/>
          <p:cNvGrpSpPr/>
          <p:nvPr/>
        </p:nvGrpSpPr>
        <p:grpSpPr>
          <a:xfrm>
            <a:off x="3437047" y="2214764"/>
            <a:ext cx="363518" cy="370178"/>
            <a:chOff x="-40742750" y="3972175"/>
            <a:chExt cx="311125" cy="316825"/>
          </a:xfrm>
        </p:grpSpPr>
        <p:sp>
          <p:nvSpPr>
            <p:cNvPr id="5715" name="Google Shape;5715;p4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7" name="Google Shape;5717;p48"/>
          <p:cNvGrpSpPr/>
          <p:nvPr/>
        </p:nvGrpSpPr>
        <p:grpSpPr>
          <a:xfrm>
            <a:off x="2219708" y="2664932"/>
            <a:ext cx="266892" cy="369974"/>
            <a:chOff x="-38860325" y="3221750"/>
            <a:chExt cx="228425" cy="316650"/>
          </a:xfrm>
        </p:grpSpPr>
        <p:sp>
          <p:nvSpPr>
            <p:cNvPr id="5718" name="Google Shape;5718;p4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48"/>
          <p:cNvGrpSpPr/>
          <p:nvPr/>
        </p:nvGrpSpPr>
        <p:grpSpPr>
          <a:xfrm>
            <a:off x="2170515" y="3126989"/>
            <a:ext cx="380081" cy="367111"/>
            <a:chOff x="-38905225" y="3591875"/>
            <a:chExt cx="325300" cy="314200"/>
          </a:xfrm>
        </p:grpSpPr>
        <p:sp>
          <p:nvSpPr>
            <p:cNvPr id="5723" name="Google Shape;5723;p4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6" name="Google Shape;5726;p48"/>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7" name="Google Shape;5727;p48"/>
          <p:cNvGrpSpPr/>
          <p:nvPr/>
        </p:nvGrpSpPr>
        <p:grpSpPr>
          <a:xfrm>
            <a:off x="3977265" y="3112069"/>
            <a:ext cx="290815" cy="369740"/>
            <a:chOff x="-37370925" y="3579105"/>
            <a:chExt cx="248900" cy="316450"/>
          </a:xfrm>
        </p:grpSpPr>
        <p:sp>
          <p:nvSpPr>
            <p:cNvPr id="5728" name="Google Shape;5728;p4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0" name="Google Shape;5730;p48"/>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8"/>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2" name="Google Shape;5732;p48"/>
          <p:cNvGrpSpPr/>
          <p:nvPr/>
        </p:nvGrpSpPr>
        <p:grpSpPr>
          <a:xfrm>
            <a:off x="1670640" y="2190140"/>
            <a:ext cx="371814" cy="369974"/>
            <a:chOff x="-42259725" y="3951100"/>
            <a:chExt cx="318225" cy="316650"/>
          </a:xfrm>
        </p:grpSpPr>
        <p:sp>
          <p:nvSpPr>
            <p:cNvPr id="5733" name="Google Shape;5733;p4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48"/>
          <p:cNvGrpSpPr/>
          <p:nvPr/>
        </p:nvGrpSpPr>
        <p:grpSpPr>
          <a:xfrm>
            <a:off x="3869002" y="1369161"/>
            <a:ext cx="370879" cy="337755"/>
            <a:chOff x="-40378075" y="3267450"/>
            <a:chExt cx="317425" cy="289075"/>
          </a:xfrm>
        </p:grpSpPr>
        <p:sp>
          <p:nvSpPr>
            <p:cNvPr id="5736" name="Google Shape;5736;p4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0" name="Google Shape;5740;p48"/>
          <p:cNvGrpSpPr/>
          <p:nvPr/>
        </p:nvGrpSpPr>
        <p:grpSpPr>
          <a:xfrm>
            <a:off x="3872668" y="1770429"/>
            <a:ext cx="363548" cy="369974"/>
            <a:chOff x="-40372575" y="3604550"/>
            <a:chExt cx="311150" cy="316650"/>
          </a:xfrm>
        </p:grpSpPr>
        <p:sp>
          <p:nvSpPr>
            <p:cNvPr id="5741" name="Google Shape;5741;p4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4" name="Google Shape;5744;p48"/>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5" name="Google Shape;5745;p48"/>
          <p:cNvGrpSpPr/>
          <p:nvPr/>
        </p:nvGrpSpPr>
        <p:grpSpPr>
          <a:xfrm>
            <a:off x="2596617" y="2663092"/>
            <a:ext cx="399038" cy="372165"/>
            <a:chOff x="-38542250" y="3220175"/>
            <a:chExt cx="341525" cy="318525"/>
          </a:xfrm>
        </p:grpSpPr>
        <p:sp>
          <p:nvSpPr>
            <p:cNvPr id="5746" name="Google Shape;5746;p4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48"/>
          <p:cNvGrpSpPr/>
          <p:nvPr/>
        </p:nvGrpSpPr>
        <p:grpSpPr>
          <a:xfrm>
            <a:off x="2618549" y="3122462"/>
            <a:ext cx="369974" cy="369068"/>
            <a:chOff x="-38537400" y="3588000"/>
            <a:chExt cx="316650" cy="315875"/>
          </a:xfrm>
        </p:grpSpPr>
        <p:sp>
          <p:nvSpPr>
            <p:cNvPr id="5750" name="Google Shape;5750;p4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48"/>
          <p:cNvGrpSpPr/>
          <p:nvPr/>
        </p:nvGrpSpPr>
        <p:grpSpPr>
          <a:xfrm>
            <a:off x="2617629" y="3579991"/>
            <a:ext cx="371814" cy="369974"/>
            <a:chOff x="-38538975" y="3954250"/>
            <a:chExt cx="318225" cy="316650"/>
          </a:xfrm>
        </p:grpSpPr>
        <p:sp>
          <p:nvSpPr>
            <p:cNvPr id="5755" name="Google Shape;5755;p4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48"/>
          <p:cNvGrpSpPr/>
          <p:nvPr/>
        </p:nvGrpSpPr>
        <p:grpSpPr>
          <a:xfrm>
            <a:off x="3934941" y="3574918"/>
            <a:ext cx="375465" cy="371814"/>
            <a:chOff x="-37385100" y="3949908"/>
            <a:chExt cx="321350" cy="318225"/>
          </a:xfrm>
        </p:grpSpPr>
        <p:sp>
          <p:nvSpPr>
            <p:cNvPr id="5758" name="Google Shape;5758;p4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48"/>
          <p:cNvGrpSpPr/>
          <p:nvPr/>
        </p:nvGrpSpPr>
        <p:grpSpPr>
          <a:xfrm>
            <a:off x="2110600" y="1310478"/>
            <a:ext cx="370909" cy="370675"/>
            <a:chOff x="-41895050" y="3217225"/>
            <a:chExt cx="317450" cy="317250"/>
          </a:xfrm>
        </p:grpSpPr>
        <p:sp>
          <p:nvSpPr>
            <p:cNvPr id="5761" name="Google Shape;5761;p4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48"/>
          <p:cNvGrpSpPr/>
          <p:nvPr/>
        </p:nvGrpSpPr>
        <p:grpSpPr>
          <a:xfrm>
            <a:off x="2110148" y="1747412"/>
            <a:ext cx="371814" cy="369974"/>
            <a:chOff x="-41893475" y="3584850"/>
            <a:chExt cx="318225" cy="316650"/>
          </a:xfrm>
        </p:grpSpPr>
        <p:sp>
          <p:nvSpPr>
            <p:cNvPr id="5767" name="Google Shape;5767;p4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1" name="Google Shape;5771;p48"/>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8"/>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3" name="Google Shape;5773;p48"/>
          <p:cNvGrpSpPr/>
          <p:nvPr/>
        </p:nvGrpSpPr>
        <p:grpSpPr>
          <a:xfrm>
            <a:off x="880176" y="3142704"/>
            <a:ext cx="337522" cy="370909"/>
            <a:chOff x="-39998250" y="3605325"/>
            <a:chExt cx="288875" cy="317450"/>
          </a:xfrm>
        </p:grpSpPr>
        <p:sp>
          <p:nvSpPr>
            <p:cNvPr id="5774" name="Google Shape;5774;p4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48"/>
          <p:cNvGrpSpPr/>
          <p:nvPr/>
        </p:nvGrpSpPr>
        <p:grpSpPr>
          <a:xfrm>
            <a:off x="863950" y="3601168"/>
            <a:ext cx="369974" cy="369945"/>
            <a:chOff x="-40011050" y="3972375"/>
            <a:chExt cx="316650" cy="316625"/>
          </a:xfrm>
        </p:grpSpPr>
        <p:sp>
          <p:nvSpPr>
            <p:cNvPr id="5777" name="Google Shape;5777;p4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48"/>
          <p:cNvGrpSpPr/>
          <p:nvPr/>
        </p:nvGrpSpPr>
        <p:grpSpPr>
          <a:xfrm>
            <a:off x="3095881" y="2665867"/>
            <a:ext cx="266921" cy="369039"/>
            <a:chOff x="-38129425" y="3222550"/>
            <a:chExt cx="228450" cy="315850"/>
          </a:xfrm>
        </p:grpSpPr>
        <p:sp>
          <p:nvSpPr>
            <p:cNvPr id="5780" name="Google Shape;5780;p4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48"/>
          <p:cNvGrpSpPr/>
          <p:nvPr/>
        </p:nvGrpSpPr>
        <p:grpSpPr>
          <a:xfrm>
            <a:off x="3050850" y="3122462"/>
            <a:ext cx="371785" cy="369974"/>
            <a:chOff x="-38172725" y="3588000"/>
            <a:chExt cx="318200" cy="316650"/>
          </a:xfrm>
        </p:grpSpPr>
        <p:sp>
          <p:nvSpPr>
            <p:cNvPr id="5783" name="Google Shape;5783;p4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48"/>
          <p:cNvGrpSpPr/>
          <p:nvPr/>
        </p:nvGrpSpPr>
        <p:grpSpPr>
          <a:xfrm>
            <a:off x="3126752" y="3580897"/>
            <a:ext cx="219981" cy="369974"/>
            <a:chOff x="-38109725" y="3955025"/>
            <a:chExt cx="188275" cy="316650"/>
          </a:xfrm>
        </p:grpSpPr>
        <p:sp>
          <p:nvSpPr>
            <p:cNvPr id="5792" name="Google Shape;5792;p4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4" name="Google Shape;5794;p48"/>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5" name="Google Shape;5795;p48"/>
          <p:cNvGrpSpPr/>
          <p:nvPr/>
        </p:nvGrpSpPr>
        <p:grpSpPr>
          <a:xfrm>
            <a:off x="2542151" y="1312318"/>
            <a:ext cx="373654" cy="369068"/>
            <a:chOff x="-41530375" y="3218800"/>
            <a:chExt cx="319800" cy="315875"/>
          </a:xfrm>
        </p:grpSpPr>
        <p:sp>
          <p:nvSpPr>
            <p:cNvPr id="5796" name="Google Shape;5796;p4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48"/>
          <p:cNvGrpSpPr/>
          <p:nvPr/>
        </p:nvGrpSpPr>
        <p:grpSpPr>
          <a:xfrm>
            <a:off x="2544444" y="1827476"/>
            <a:ext cx="369068" cy="289004"/>
            <a:chOff x="-41526450" y="3653375"/>
            <a:chExt cx="315875" cy="247350"/>
          </a:xfrm>
        </p:grpSpPr>
        <p:sp>
          <p:nvSpPr>
            <p:cNvPr id="5799" name="Google Shape;5799;p4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48"/>
          <p:cNvGrpSpPr/>
          <p:nvPr/>
        </p:nvGrpSpPr>
        <p:grpSpPr>
          <a:xfrm>
            <a:off x="2545831" y="2190140"/>
            <a:ext cx="366293" cy="369974"/>
            <a:chOff x="-41526450" y="3951100"/>
            <a:chExt cx="313500" cy="316650"/>
          </a:xfrm>
        </p:grpSpPr>
        <p:sp>
          <p:nvSpPr>
            <p:cNvPr id="5802" name="Google Shape;5802;p4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5" name="Google Shape;5805;p48"/>
          <p:cNvGrpSpPr/>
          <p:nvPr/>
        </p:nvGrpSpPr>
        <p:grpSpPr>
          <a:xfrm>
            <a:off x="1311086" y="2684269"/>
            <a:ext cx="339595" cy="371814"/>
            <a:chOff x="-39625900" y="3238300"/>
            <a:chExt cx="290650" cy="318225"/>
          </a:xfrm>
        </p:grpSpPr>
        <p:sp>
          <p:nvSpPr>
            <p:cNvPr id="5806" name="Google Shape;5806;p4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8" name="Google Shape;5808;p48"/>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9" name="Google Shape;5809;p48"/>
          <p:cNvGrpSpPr/>
          <p:nvPr/>
        </p:nvGrpSpPr>
        <p:grpSpPr>
          <a:xfrm>
            <a:off x="1305137" y="3600730"/>
            <a:ext cx="366293" cy="370441"/>
            <a:chOff x="-39647175" y="3972000"/>
            <a:chExt cx="313500" cy="317050"/>
          </a:xfrm>
        </p:grpSpPr>
        <p:sp>
          <p:nvSpPr>
            <p:cNvPr id="5810" name="Google Shape;5810;p4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48"/>
          <p:cNvGrpSpPr/>
          <p:nvPr/>
        </p:nvGrpSpPr>
        <p:grpSpPr>
          <a:xfrm>
            <a:off x="3474265" y="2664728"/>
            <a:ext cx="375495" cy="370879"/>
            <a:chOff x="-37808850" y="3221575"/>
            <a:chExt cx="321375" cy="317425"/>
          </a:xfrm>
        </p:grpSpPr>
        <p:sp>
          <p:nvSpPr>
            <p:cNvPr id="5814" name="Google Shape;5814;p4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6" name="Google Shape;5816;p48"/>
          <p:cNvGrpSpPr/>
          <p:nvPr/>
        </p:nvGrpSpPr>
        <p:grpSpPr>
          <a:xfrm>
            <a:off x="3483038" y="3186759"/>
            <a:ext cx="372749" cy="241158"/>
            <a:chOff x="-37806500" y="3643030"/>
            <a:chExt cx="319025" cy="206400"/>
          </a:xfrm>
        </p:grpSpPr>
        <p:sp>
          <p:nvSpPr>
            <p:cNvPr id="5817" name="Google Shape;5817;p4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48"/>
          <p:cNvGrpSpPr/>
          <p:nvPr/>
        </p:nvGrpSpPr>
        <p:grpSpPr>
          <a:xfrm>
            <a:off x="3485346" y="3579056"/>
            <a:ext cx="368134" cy="371814"/>
            <a:chOff x="-37804925" y="3953450"/>
            <a:chExt cx="315075" cy="318225"/>
          </a:xfrm>
        </p:grpSpPr>
        <p:sp>
          <p:nvSpPr>
            <p:cNvPr id="5820" name="Google Shape;5820;p4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3" name="Google Shape;5823;p48"/>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4" name="Google Shape;5824;p48"/>
          <p:cNvGrpSpPr/>
          <p:nvPr/>
        </p:nvGrpSpPr>
        <p:grpSpPr>
          <a:xfrm>
            <a:off x="4840364" y="1328538"/>
            <a:ext cx="355663" cy="308725"/>
            <a:chOff x="-28462125" y="3199700"/>
            <a:chExt cx="298550" cy="259150"/>
          </a:xfrm>
        </p:grpSpPr>
        <p:sp>
          <p:nvSpPr>
            <p:cNvPr id="5825" name="Google Shape;5825;p4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48"/>
          <p:cNvGrpSpPr/>
          <p:nvPr/>
        </p:nvGrpSpPr>
        <p:grpSpPr>
          <a:xfrm>
            <a:off x="4841317" y="1763228"/>
            <a:ext cx="353757" cy="352833"/>
            <a:chOff x="-28461325" y="3545475"/>
            <a:chExt cx="296950" cy="296175"/>
          </a:xfrm>
        </p:grpSpPr>
        <p:sp>
          <p:nvSpPr>
            <p:cNvPr id="5829" name="Google Shape;5829;p4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5" name="Google Shape;5835;p48"/>
          <p:cNvGrpSpPr/>
          <p:nvPr/>
        </p:nvGrpSpPr>
        <p:grpSpPr>
          <a:xfrm>
            <a:off x="4837550" y="2213272"/>
            <a:ext cx="361292" cy="352803"/>
            <a:chOff x="-28463700" y="3914875"/>
            <a:chExt cx="303275" cy="296150"/>
          </a:xfrm>
        </p:grpSpPr>
        <p:sp>
          <p:nvSpPr>
            <p:cNvPr id="5836" name="Google Shape;5836;p4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48"/>
          <p:cNvGrpSpPr/>
          <p:nvPr/>
        </p:nvGrpSpPr>
        <p:grpSpPr>
          <a:xfrm>
            <a:off x="7072335" y="1369355"/>
            <a:ext cx="351880" cy="227092"/>
            <a:chOff x="-26573400" y="3224125"/>
            <a:chExt cx="295375" cy="190625"/>
          </a:xfrm>
        </p:grpSpPr>
        <p:sp>
          <p:nvSpPr>
            <p:cNvPr id="5839" name="Google Shape;5839;p4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48"/>
          <p:cNvGrpSpPr/>
          <p:nvPr/>
        </p:nvGrpSpPr>
        <p:grpSpPr>
          <a:xfrm>
            <a:off x="7072335" y="1763690"/>
            <a:ext cx="351880" cy="351910"/>
            <a:chOff x="-26573400" y="3546250"/>
            <a:chExt cx="295375" cy="295400"/>
          </a:xfrm>
        </p:grpSpPr>
        <p:sp>
          <p:nvSpPr>
            <p:cNvPr id="5842" name="Google Shape;5842;p4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48"/>
          <p:cNvGrpSpPr/>
          <p:nvPr/>
        </p:nvGrpSpPr>
        <p:grpSpPr>
          <a:xfrm>
            <a:off x="7060615" y="2213599"/>
            <a:ext cx="375319" cy="352148"/>
            <a:chOff x="-26583625" y="3917025"/>
            <a:chExt cx="315050" cy="295600"/>
          </a:xfrm>
        </p:grpSpPr>
        <p:sp>
          <p:nvSpPr>
            <p:cNvPr id="5848" name="Google Shape;5848;p4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2" name="Google Shape;5852;p48"/>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3" name="Google Shape;5853;p48"/>
          <p:cNvGrpSpPr/>
          <p:nvPr/>
        </p:nvGrpSpPr>
        <p:grpSpPr>
          <a:xfrm>
            <a:off x="5759130" y="3172629"/>
            <a:ext cx="289039" cy="352833"/>
            <a:chOff x="-24694925" y="3518700"/>
            <a:chExt cx="242625" cy="296175"/>
          </a:xfrm>
        </p:grpSpPr>
        <p:sp>
          <p:nvSpPr>
            <p:cNvPr id="5854" name="Google Shape;5854;p4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48"/>
          <p:cNvGrpSpPr/>
          <p:nvPr/>
        </p:nvGrpSpPr>
        <p:grpSpPr>
          <a:xfrm>
            <a:off x="5758668" y="3622657"/>
            <a:ext cx="289962" cy="352833"/>
            <a:chOff x="-24709100" y="3888875"/>
            <a:chExt cx="243400" cy="296175"/>
          </a:xfrm>
        </p:grpSpPr>
        <p:sp>
          <p:nvSpPr>
            <p:cNvPr id="5859" name="Google Shape;5859;p4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48"/>
          <p:cNvGrpSpPr/>
          <p:nvPr/>
        </p:nvGrpSpPr>
        <p:grpSpPr>
          <a:xfrm>
            <a:off x="7958668" y="2695320"/>
            <a:ext cx="356556" cy="349557"/>
            <a:chOff x="-22863675" y="3131775"/>
            <a:chExt cx="299300" cy="293425"/>
          </a:xfrm>
        </p:grpSpPr>
        <p:sp>
          <p:nvSpPr>
            <p:cNvPr id="5863" name="Google Shape;5863;p4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6" name="Google Shape;5866;p48"/>
          <p:cNvGrpSpPr/>
          <p:nvPr/>
        </p:nvGrpSpPr>
        <p:grpSpPr>
          <a:xfrm>
            <a:off x="5301532" y="1306499"/>
            <a:ext cx="310602" cy="352803"/>
            <a:chOff x="-28069875" y="3175300"/>
            <a:chExt cx="260725" cy="296150"/>
          </a:xfrm>
        </p:grpSpPr>
        <p:sp>
          <p:nvSpPr>
            <p:cNvPr id="5867" name="Google Shape;5867;p4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6" name="Google Shape;5876;p48"/>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7" name="Google Shape;5877;p48"/>
          <p:cNvGrpSpPr/>
          <p:nvPr/>
        </p:nvGrpSpPr>
        <p:grpSpPr>
          <a:xfrm>
            <a:off x="5342810" y="2213733"/>
            <a:ext cx="228045" cy="351880"/>
            <a:chOff x="-28032075" y="3916450"/>
            <a:chExt cx="191425" cy="295375"/>
          </a:xfrm>
        </p:grpSpPr>
        <p:sp>
          <p:nvSpPr>
            <p:cNvPr id="5878" name="Google Shape;5878;p4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48"/>
          <p:cNvGrpSpPr/>
          <p:nvPr/>
        </p:nvGrpSpPr>
        <p:grpSpPr>
          <a:xfrm>
            <a:off x="7508157" y="1306484"/>
            <a:ext cx="352833" cy="352833"/>
            <a:chOff x="-26201650" y="3176075"/>
            <a:chExt cx="296175" cy="296175"/>
          </a:xfrm>
        </p:grpSpPr>
        <p:sp>
          <p:nvSpPr>
            <p:cNvPr id="5882" name="Google Shape;5882;p4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48"/>
          <p:cNvGrpSpPr/>
          <p:nvPr/>
        </p:nvGrpSpPr>
        <p:grpSpPr>
          <a:xfrm>
            <a:off x="7507680" y="1763705"/>
            <a:ext cx="353786" cy="351880"/>
            <a:chOff x="-26204800" y="3547050"/>
            <a:chExt cx="296975" cy="295375"/>
          </a:xfrm>
        </p:grpSpPr>
        <p:sp>
          <p:nvSpPr>
            <p:cNvPr id="5885" name="Google Shape;5885;p4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7" name="Google Shape;5887;p48"/>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8" name="Google Shape;5888;p48"/>
          <p:cNvGrpSpPr/>
          <p:nvPr/>
        </p:nvGrpSpPr>
        <p:grpSpPr>
          <a:xfrm>
            <a:off x="6178935" y="2693683"/>
            <a:ext cx="345328" cy="352833"/>
            <a:chOff x="-24353875" y="3147725"/>
            <a:chExt cx="289875" cy="296175"/>
          </a:xfrm>
        </p:grpSpPr>
        <p:sp>
          <p:nvSpPr>
            <p:cNvPr id="5889" name="Google Shape;5889;p4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48"/>
          <p:cNvGrpSpPr/>
          <p:nvPr/>
        </p:nvGrpSpPr>
        <p:grpSpPr>
          <a:xfrm>
            <a:off x="6186917" y="3173090"/>
            <a:ext cx="329365" cy="351910"/>
            <a:chOff x="-24344425" y="3519475"/>
            <a:chExt cx="276475" cy="295400"/>
          </a:xfrm>
        </p:grpSpPr>
        <p:sp>
          <p:nvSpPr>
            <p:cNvPr id="5892" name="Google Shape;5892;p4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48"/>
          <p:cNvGrpSpPr/>
          <p:nvPr/>
        </p:nvGrpSpPr>
        <p:grpSpPr>
          <a:xfrm>
            <a:off x="6176597" y="3625010"/>
            <a:ext cx="350004" cy="348128"/>
            <a:chOff x="-24353075" y="3891250"/>
            <a:chExt cx="293800" cy="292225"/>
          </a:xfrm>
        </p:grpSpPr>
        <p:sp>
          <p:nvSpPr>
            <p:cNvPr id="5895" name="Google Shape;5895;p4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48"/>
          <p:cNvGrpSpPr/>
          <p:nvPr/>
        </p:nvGrpSpPr>
        <p:grpSpPr>
          <a:xfrm>
            <a:off x="7960068" y="3173313"/>
            <a:ext cx="353757" cy="351463"/>
            <a:chOff x="-22845575" y="3504075"/>
            <a:chExt cx="296950" cy="295025"/>
          </a:xfrm>
        </p:grpSpPr>
        <p:sp>
          <p:nvSpPr>
            <p:cNvPr id="5898" name="Google Shape;5898;p4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0" name="Google Shape;5900;p48"/>
          <p:cNvGrpSpPr/>
          <p:nvPr/>
        </p:nvGrpSpPr>
        <p:grpSpPr>
          <a:xfrm>
            <a:off x="5753249" y="1306961"/>
            <a:ext cx="299344" cy="351880"/>
            <a:chOff x="-27691025" y="3175300"/>
            <a:chExt cx="251275" cy="295375"/>
          </a:xfrm>
        </p:grpSpPr>
        <p:sp>
          <p:nvSpPr>
            <p:cNvPr id="5901" name="Google Shape;5901;p4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48"/>
          <p:cNvGrpSpPr/>
          <p:nvPr/>
        </p:nvGrpSpPr>
        <p:grpSpPr>
          <a:xfrm>
            <a:off x="5725566" y="1825637"/>
            <a:ext cx="354710" cy="228015"/>
            <a:chOff x="-27721750" y="3598250"/>
            <a:chExt cx="297750" cy="191400"/>
          </a:xfrm>
        </p:grpSpPr>
        <p:sp>
          <p:nvSpPr>
            <p:cNvPr id="5906" name="Google Shape;5906;p4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48"/>
          <p:cNvGrpSpPr/>
          <p:nvPr/>
        </p:nvGrpSpPr>
        <p:grpSpPr>
          <a:xfrm>
            <a:off x="5726966" y="2219183"/>
            <a:ext cx="351910" cy="340980"/>
            <a:chOff x="-27719400" y="3925600"/>
            <a:chExt cx="295400" cy="286225"/>
          </a:xfrm>
        </p:grpSpPr>
        <p:sp>
          <p:nvSpPr>
            <p:cNvPr id="5909" name="Google Shape;5909;p4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48"/>
          <p:cNvGrpSpPr/>
          <p:nvPr/>
        </p:nvGrpSpPr>
        <p:grpSpPr>
          <a:xfrm>
            <a:off x="7948238" y="1306023"/>
            <a:ext cx="353757" cy="353757"/>
            <a:chOff x="-25834600" y="3176875"/>
            <a:chExt cx="296950" cy="296950"/>
          </a:xfrm>
        </p:grpSpPr>
        <p:sp>
          <p:nvSpPr>
            <p:cNvPr id="5912" name="Google Shape;5912;p4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48"/>
          <p:cNvGrpSpPr/>
          <p:nvPr/>
        </p:nvGrpSpPr>
        <p:grpSpPr>
          <a:xfrm>
            <a:off x="7948238" y="1774024"/>
            <a:ext cx="353757" cy="331241"/>
            <a:chOff x="-25834600" y="3564375"/>
            <a:chExt cx="296950" cy="278050"/>
          </a:xfrm>
        </p:grpSpPr>
        <p:sp>
          <p:nvSpPr>
            <p:cNvPr id="5918" name="Google Shape;5918;p4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48"/>
          <p:cNvGrpSpPr/>
          <p:nvPr/>
        </p:nvGrpSpPr>
        <p:grpSpPr>
          <a:xfrm>
            <a:off x="7946362" y="2213376"/>
            <a:ext cx="357509" cy="352595"/>
            <a:chOff x="-25834600" y="3915850"/>
            <a:chExt cx="300100" cy="295975"/>
          </a:xfrm>
        </p:grpSpPr>
        <p:sp>
          <p:nvSpPr>
            <p:cNvPr id="5927" name="Google Shape;5927;p4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48"/>
          <p:cNvGrpSpPr/>
          <p:nvPr/>
        </p:nvGrpSpPr>
        <p:grpSpPr>
          <a:xfrm>
            <a:off x="6681790" y="2694606"/>
            <a:ext cx="228968" cy="350987"/>
            <a:chOff x="-23930925" y="3149300"/>
            <a:chExt cx="192200" cy="294625"/>
          </a:xfrm>
        </p:grpSpPr>
        <p:sp>
          <p:nvSpPr>
            <p:cNvPr id="5931" name="Google Shape;5931;p4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48"/>
          <p:cNvGrpSpPr/>
          <p:nvPr/>
        </p:nvGrpSpPr>
        <p:grpSpPr>
          <a:xfrm>
            <a:off x="6638620" y="3173090"/>
            <a:ext cx="315307" cy="351910"/>
            <a:chOff x="-23962425" y="3519475"/>
            <a:chExt cx="264675" cy="295400"/>
          </a:xfrm>
        </p:grpSpPr>
        <p:sp>
          <p:nvSpPr>
            <p:cNvPr id="5936" name="Google Shape;5936;p4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8" name="Google Shape;5938;p48"/>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9" name="Google Shape;5939;p48"/>
          <p:cNvGrpSpPr/>
          <p:nvPr/>
        </p:nvGrpSpPr>
        <p:grpSpPr>
          <a:xfrm>
            <a:off x="8017295" y="3623134"/>
            <a:ext cx="239302" cy="351880"/>
            <a:chOff x="-22788075" y="3904625"/>
            <a:chExt cx="200875" cy="295375"/>
          </a:xfrm>
        </p:grpSpPr>
        <p:sp>
          <p:nvSpPr>
            <p:cNvPr id="5940" name="Google Shape;5940;p4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48"/>
          <p:cNvGrpSpPr/>
          <p:nvPr/>
        </p:nvGrpSpPr>
        <p:grpSpPr>
          <a:xfrm>
            <a:off x="6172593" y="1306499"/>
            <a:ext cx="354710" cy="352803"/>
            <a:chOff x="-27351575" y="3175300"/>
            <a:chExt cx="297750" cy="296150"/>
          </a:xfrm>
        </p:grpSpPr>
        <p:sp>
          <p:nvSpPr>
            <p:cNvPr id="5945" name="Google Shape;5945;p4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9" name="Google Shape;5949;p48"/>
          <p:cNvGrpSpPr/>
          <p:nvPr/>
        </p:nvGrpSpPr>
        <p:grpSpPr>
          <a:xfrm>
            <a:off x="6218402" y="1758809"/>
            <a:ext cx="269293" cy="353072"/>
            <a:chOff x="-27313750" y="3545275"/>
            <a:chExt cx="226050" cy="296375"/>
          </a:xfrm>
        </p:grpSpPr>
        <p:sp>
          <p:nvSpPr>
            <p:cNvPr id="5950" name="Google Shape;5950;p4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48"/>
          <p:cNvGrpSpPr/>
          <p:nvPr/>
        </p:nvGrpSpPr>
        <p:grpSpPr>
          <a:xfrm>
            <a:off x="6172593" y="2211380"/>
            <a:ext cx="354710" cy="356586"/>
            <a:chOff x="-27351575" y="3915650"/>
            <a:chExt cx="297750" cy="299325"/>
          </a:xfrm>
        </p:grpSpPr>
        <p:sp>
          <p:nvSpPr>
            <p:cNvPr id="5954" name="Google Shape;5954;p4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48"/>
          <p:cNvGrpSpPr/>
          <p:nvPr/>
        </p:nvGrpSpPr>
        <p:grpSpPr>
          <a:xfrm>
            <a:off x="4860084" y="2693579"/>
            <a:ext cx="319060" cy="353042"/>
            <a:chOff x="-25445525" y="3175900"/>
            <a:chExt cx="267825" cy="296350"/>
          </a:xfrm>
        </p:grpSpPr>
        <p:sp>
          <p:nvSpPr>
            <p:cNvPr id="5957" name="Google Shape;5957;p4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48"/>
          <p:cNvGrpSpPr/>
          <p:nvPr/>
        </p:nvGrpSpPr>
        <p:grpSpPr>
          <a:xfrm>
            <a:off x="4841797" y="3183902"/>
            <a:ext cx="355633" cy="330288"/>
            <a:chOff x="-25465200" y="3565175"/>
            <a:chExt cx="298525" cy="277250"/>
          </a:xfrm>
        </p:grpSpPr>
        <p:sp>
          <p:nvSpPr>
            <p:cNvPr id="5961" name="Google Shape;5961;p4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48"/>
          <p:cNvGrpSpPr/>
          <p:nvPr/>
        </p:nvGrpSpPr>
        <p:grpSpPr>
          <a:xfrm>
            <a:off x="4841336" y="3623432"/>
            <a:ext cx="356556" cy="351285"/>
            <a:chOff x="-25465200" y="3916150"/>
            <a:chExt cx="299300" cy="294875"/>
          </a:xfrm>
        </p:grpSpPr>
        <p:sp>
          <p:nvSpPr>
            <p:cNvPr id="5964" name="Google Shape;5964;p4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48"/>
          <p:cNvGrpSpPr/>
          <p:nvPr/>
        </p:nvGrpSpPr>
        <p:grpSpPr>
          <a:xfrm>
            <a:off x="7068775" y="2693698"/>
            <a:ext cx="351880" cy="352803"/>
            <a:chOff x="-23615075" y="3148525"/>
            <a:chExt cx="295375" cy="296150"/>
          </a:xfrm>
        </p:grpSpPr>
        <p:sp>
          <p:nvSpPr>
            <p:cNvPr id="5967" name="Google Shape;5967;p4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1" name="Google Shape;5971;p48"/>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2" name="Google Shape;5972;p48"/>
          <p:cNvGrpSpPr/>
          <p:nvPr/>
        </p:nvGrpSpPr>
        <p:grpSpPr>
          <a:xfrm>
            <a:off x="7068299" y="3632977"/>
            <a:ext cx="352833" cy="332194"/>
            <a:chOff x="-23615075" y="3906200"/>
            <a:chExt cx="296175" cy="278850"/>
          </a:xfrm>
        </p:grpSpPr>
        <p:sp>
          <p:nvSpPr>
            <p:cNvPr id="5973" name="Google Shape;5973;p4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6" name="Google Shape;5976;p48"/>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7" name="Google Shape;5977;p48"/>
          <p:cNvGrpSpPr/>
          <p:nvPr/>
        </p:nvGrpSpPr>
        <p:grpSpPr>
          <a:xfrm>
            <a:off x="6617268" y="1306618"/>
            <a:ext cx="353757" cy="352565"/>
            <a:chOff x="-26980600" y="3175500"/>
            <a:chExt cx="296950" cy="295950"/>
          </a:xfrm>
        </p:grpSpPr>
        <p:sp>
          <p:nvSpPr>
            <p:cNvPr id="5978" name="Google Shape;5978;p4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1" name="Google Shape;5981;p48"/>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2" name="Google Shape;5982;p48"/>
          <p:cNvGrpSpPr/>
          <p:nvPr/>
        </p:nvGrpSpPr>
        <p:grpSpPr>
          <a:xfrm>
            <a:off x="6617744" y="2245154"/>
            <a:ext cx="352803" cy="289039"/>
            <a:chOff x="-26981375" y="3951875"/>
            <a:chExt cx="296150" cy="242625"/>
          </a:xfrm>
        </p:grpSpPr>
        <p:sp>
          <p:nvSpPr>
            <p:cNvPr id="5983" name="Google Shape;5983;p4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48"/>
          <p:cNvGrpSpPr/>
          <p:nvPr/>
        </p:nvGrpSpPr>
        <p:grpSpPr>
          <a:xfrm>
            <a:off x="5282787" y="2692745"/>
            <a:ext cx="351910" cy="354710"/>
            <a:chOff x="-25094250" y="3176075"/>
            <a:chExt cx="295400" cy="297750"/>
          </a:xfrm>
        </p:grpSpPr>
        <p:sp>
          <p:nvSpPr>
            <p:cNvPr id="5987" name="Google Shape;5987;p4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48"/>
          <p:cNvGrpSpPr/>
          <p:nvPr/>
        </p:nvGrpSpPr>
        <p:grpSpPr>
          <a:xfrm>
            <a:off x="5282787" y="3173106"/>
            <a:ext cx="351910" cy="351880"/>
            <a:chOff x="-25094250" y="3547050"/>
            <a:chExt cx="295400" cy="295375"/>
          </a:xfrm>
        </p:grpSpPr>
        <p:sp>
          <p:nvSpPr>
            <p:cNvPr id="5991" name="Google Shape;5991;p4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6" name="Google Shape;5996;p48"/>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7" name="Google Shape;5997;p48"/>
          <p:cNvGrpSpPr/>
          <p:nvPr/>
        </p:nvGrpSpPr>
        <p:grpSpPr>
          <a:xfrm>
            <a:off x="7514864" y="2693698"/>
            <a:ext cx="352803" cy="352803"/>
            <a:chOff x="-23245675" y="3148525"/>
            <a:chExt cx="296150" cy="296150"/>
          </a:xfrm>
        </p:grpSpPr>
        <p:sp>
          <p:nvSpPr>
            <p:cNvPr id="5998" name="Google Shape;5998;p4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1" name="Google Shape;6001;p48"/>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2" name="Google Shape;6002;p48"/>
          <p:cNvGrpSpPr/>
          <p:nvPr/>
        </p:nvGrpSpPr>
        <p:grpSpPr>
          <a:xfrm>
            <a:off x="7515325" y="3622672"/>
            <a:ext cx="351880" cy="352803"/>
            <a:chOff x="-23244900" y="3888100"/>
            <a:chExt cx="295375" cy="296150"/>
          </a:xfrm>
        </p:grpSpPr>
        <p:sp>
          <p:nvSpPr>
            <p:cNvPr id="6003" name="Google Shape;6003;p4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4" name="Google Shape;6014;p48"/>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8"/>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016" name="Google Shape;6016;p48"/>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20" name="Shape 6020"/>
        <p:cNvGrpSpPr/>
        <p:nvPr/>
      </p:nvGrpSpPr>
      <p:grpSpPr>
        <a:xfrm>
          <a:off x="0" y="0"/>
          <a:ext cx="0" cy="0"/>
          <a:chOff x="0" y="0"/>
          <a:chExt cx="0" cy="0"/>
        </a:xfrm>
      </p:grpSpPr>
      <p:sp>
        <p:nvSpPr>
          <p:cNvPr id="6021" name="Google Shape;6021;p49"/>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2" name="Google Shape;6022;p49"/>
          <p:cNvGrpSpPr/>
          <p:nvPr/>
        </p:nvGrpSpPr>
        <p:grpSpPr>
          <a:xfrm>
            <a:off x="832654" y="1819647"/>
            <a:ext cx="367261" cy="367261"/>
            <a:chOff x="-65145700" y="3727425"/>
            <a:chExt cx="317425" cy="317425"/>
          </a:xfrm>
        </p:grpSpPr>
        <p:sp>
          <p:nvSpPr>
            <p:cNvPr id="6023" name="Google Shape;6023;p4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5" name="Google Shape;6025;p49"/>
          <p:cNvGrpSpPr/>
          <p:nvPr/>
        </p:nvGrpSpPr>
        <p:grpSpPr>
          <a:xfrm>
            <a:off x="835851" y="2248561"/>
            <a:ext cx="360868" cy="367261"/>
            <a:chOff x="-65144125" y="4094450"/>
            <a:chExt cx="311900" cy="317425"/>
          </a:xfrm>
        </p:grpSpPr>
        <p:sp>
          <p:nvSpPr>
            <p:cNvPr id="6026" name="Google Shape;6026;p4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9" name="Google Shape;6029;p49"/>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0" name="Google Shape;6030;p49"/>
          <p:cNvGrpSpPr/>
          <p:nvPr/>
        </p:nvGrpSpPr>
        <p:grpSpPr>
          <a:xfrm>
            <a:off x="3039420" y="1819256"/>
            <a:ext cx="370645" cy="368042"/>
            <a:chOff x="-63250675" y="3744075"/>
            <a:chExt cx="320350" cy="318100"/>
          </a:xfrm>
        </p:grpSpPr>
        <p:sp>
          <p:nvSpPr>
            <p:cNvPr id="6031" name="Google Shape;6031;p4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49"/>
          <p:cNvGrpSpPr/>
          <p:nvPr/>
        </p:nvGrpSpPr>
        <p:grpSpPr>
          <a:xfrm>
            <a:off x="3041112" y="2248561"/>
            <a:ext cx="367261" cy="367261"/>
            <a:chOff x="-63250675" y="4110200"/>
            <a:chExt cx="317425" cy="317425"/>
          </a:xfrm>
        </p:grpSpPr>
        <p:sp>
          <p:nvSpPr>
            <p:cNvPr id="6035" name="Google Shape;6035;p4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4" name="Google Shape;6044;p49"/>
          <p:cNvGrpSpPr/>
          <p:nvPr/>
        </p:nvGrpSpPr>
        <p:grpSpPr>
          <a:xfrm>
            <a:off x="1720159" y="2745656"/>
            <a:ext cx="359075" cy="358844"/>
            <a:chOff x="-61351725" y="3372400"/>
            <a:chExt cx="310350" cy="310150"/>
          </a:xfrm>
        </p:grpSpPr>
        <p:sp>
          <p:nvSpPr>
            <p:cNvPr id="6045" name="Google Shape;6045;p4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49"/>
          <p:cNvGrpSpPr/>
          <p:nvPr/>
        </p:nvGrpSpPr>
        <p:grpSpPr>
          <a:xfrm>
            <a:off x="1716514" y="3208713"/>
            <a:ext cx="366364" cy="333534"/>
            <a:chOff x="-61354875" y="3751050"/>
            <a:chExt cx="316650" cy="288275"/>
          </a:xfrm>
        </p:grpSpPr>
        <p:sp>
          <p:nvSpPr>
            <p:cNvPr id="6049" name="Google Shape;6049;p4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49"/>
          <p:cNvGrpSpPr/>
          <p:nvPr/>
        </p:nvGrpSpPr>
        <p:grpSpPr>
          <a:xfrm>
            <a:off x="1716514" y="3650352"/>
            <a:ext cx="366364" cy="367290"/>
            <a:chOff x="-61354875" y="4101525"/>
            <a:chExt cx="316650" cy="317450"/>
          </a:xfrm>
        </p:grpSpPr>
        <p:sp>
          <p:nvSpPr>
            <p:cNvPr id="6053" name="Google Shape;6053;p4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49"/>
          <p:cNvGrpSpPr/>
          <p:nvPr/>
        </p:nvGrpSpPr>
        <p:grpSpPr>
          <a:xfrm>
            <a:off x="3932949" y="2742228"/>
            <a:ext cx="368157" cy="365699"/>
            <a:chOff x="-59470075" y="3308975"/>
            <a:chExt cx="318200" cy="316075"/>
          </a:xfrm>
        </p:grpSpPr>
        <p:sp>
          <p:nvSpPr>
            <p:cNvPr id="6056" name="Google Shape;6056;p4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49"/>
          <p:cNvGrpSpPr/>
          <p:nvPr/>
        </p:nvGrpSpPr>
        <p:grpSpPr>
          <a:xfrm>
            <a:off x="1278379" y="1377933"/>
            <a:ext cx="367261" cy="364686"/>
            <a:chOff x="-64781025" y="3361050"/>
            <a:chExt cx="317425" cy="315200"/>
          </a:xfrm>
        </p:grpSpPr>
        <p:sp>
          <p:nvSpPr>
            <p:cNvPr id="6066" name="Google Shape;6066;p4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0" name="Google Shape;6070;p49"/>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9"/>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9"/>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3" name="Google Shape;6073;p49"/>
          <p:cNvGrpSpPr/>
          <p:nvPr/>
        </p:nvGrpSpPr>
        <p:grpSpPr>
          <a:xfrm>
            <a:off x="3482779" y="1819372"/>
            <a:ext cx="382765" cy="367810"/>
            <a:chOff x="-62890750" y="3747425"/>
            <a:chExt cx="330825" cy="317900"/>
          </a:xfrm>
        </p:grpSpPr>
        <p:sp>
          <p:nvSpPr>
            <p:cNvPr id="6074" name="Google Shape;6074;p4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49"/>
          <p:cNvGrpSpPr/>
          <p:nvPr/>
        </p:nvGrpSpPr>
        <p:grpSpPr>
          <a:xfrm>
            <a:off x="3490531" y="2249009"/>
            <a:ext cx="367261" cy="366364"/>
            <a:chOff x="-62884425" y="4111775"/>
            <a:chExt cx="317425" cy="316650"/>
          </a:xfrm>
        </p:grpSpPr>
        <p:sp>
          <p:nvSpPr>
            <p:cNvPr id="6089" name="Google Shape;6089;p4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49"/>
          <p:cNvGrpSpPr/>
          <p:nvPr/>
        </p:nvGrpSpPr>
        <p:grpSpPr>
          <a:xfrm>
            <a:off x="2163165" y="2745078"/>
            <a:ext cx="365438" cy="360001"/>
            <a:chOff x="-60991775" y="3376900"/>
            <a:chExt cx="315850" cy="311150"/>
          </a:xfrm>
        </p:grpSpPr>
        <p:sp>
          <p:nvSpPr>
            <p:cNvPr id="6092" name="Google Shape;6092;p4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49"/>
          <p:cNvGrpSpPr/>
          <p:nvPr/>
        </p:nvGrpSpPr>
        <p:grpSpPr>
          <a:xfrm>
            <a:off x="2162702" y="3195942"/>
            <a:ext cx="366364" cy="359075"/>
            <a:chOff x="-60988625" y="3740800"/>
            <a:chExt cx="316650" cy="310350"/>
          </a:xfrm>
        </p:grpSpPr>
        <p:sp>
          <p:nvSpPr>
            <p:cNvPr id="6096" name="Google Shape;6096;p4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49"/>
          <p:cNvGrpSpPr/>
          <p:nvPr/>
        </p:nvGrpSpPr>
        <p:grpSpPr>
          <a:xfrm>
            <a:off x="2162702" y="3651393"/>
            <a:ext cx="366364" cy="365207"/>
            <a:chOff x="-60987850" y="4100950"/>
            <a:chExt cx="316650" cy="315650"/>
          </a:xfrm>
        </p:grpSpPr>
        <p:sp>
          <p:nvSpPr>
            <p:cNvPr id="6100" name="Google Shape;6100;p4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49"/>
          <p:cNvGrpSpPr/>
          <p:nvPr/>
        </p:nvGrpSpPr>
        <p:grpSpPr>
          <a:xfrm>
            <a:off x="3932486" y="3196853"/>
            <a:ext cx="369083" cy="357253"/>
            <a:chOff x="-59447250" y="3706150"/>
            <a:chExt cx="319000" cy="308775"/>
          </a:xfrm>
        </p:grpSpPr>
        <p:sp>
          <p:nvSpPr>
            <p:cNvPr id="6106" name="Google Shape;6106;p4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49"/>
          <p:cNvGrpSpPr/>
          <p:nvPr/>
        </p:nvGrpSpPr>
        <p:grpSpPr>
          <a:xfrm>
            <a:off x="1721214" y="1378164"/>
            <a:ext cx="368186" cy="364224"/>
            <a:chOff x="-64406125" y="3362225"/>
            <a:chExt cx="318225" cy="314800"/>
          </a:xfrm>
        </p:grpSpPr>
        <p:sp>
          <p:nvSpPr>
            <p:cNvPr id="6111" name="Google Shape;6111;p4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3" name="Google Shape;6113;p49"/>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4" name="Google Shape;6114;p49"/>
          <p:cNvGrpSpPr/>
          <p:nvPr/>
        </p:nvGrpSpPr>
        <p:grpSpPr>
          <a:xfrm>
            <a:off x="1721677" y="2249009"/>
            <a:ext cx="367261" cy="366364"/>
            <a:chOff x="-64410850" y="4094450"/>
            <a:chExt cx="317425" cy="316650"/>
          </a:xfrm>
        </p:grpSpPr>
        <p:sp>
          <p:nvSpPr>
            <p:cNvPr id="6115" name="Google Shape;6115;p4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8" name="Google Shape;6118;p49"/>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9" name="Google Shape;6119;p49"/>
          <p:cNvGrpSpPr/>
          <p:nvPr/>
        </p:nvGrpSpPr>
        <p:grpSpPr>
          <a:xfrm>
            <a:off x="3943225" y="1819083"/>
            <a:ext cx="365467" cy="368389"/>
            <a:chOff x="-62516625" y="3743175"/>
            <a:chExt cx="315875" cy="318400"/>
          </a:xfrm>
        </p:grpSpPr>
        <p:sp>
          <p:nvSpPr>
            <p:cNvPr id="6120" name="Google Shape;6120;p4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49"/>
          <p:cNvGrpSpPr/>
          <p:nvPr/>
        </p:nvGrpSpPr>
        <p:grpSpPr>
          <a:xfrm>
            <a:off x="3950065" y="2269054"/>
            <a:ext cx="351786" cy="326274"/>
            <a:chOff x="-62511900" y="4129100"/>
            <a:chExt cx="304050" cy="282000"/>
          </a:xfrm>
        </p:grpSpPr>
        <p:sp>
          <p:nvSpPr>
            <p:cNvPr id="6123" name="Google Shape;6123;p4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8" name="Google Shape;6128;p49"/>
          <p:cNvGrpSpPr/>
          <p:nvPr/>
        </p:nvGrpSpPr>
        <p:grpSpPr>
          <a:xfrm>
            <a:off x="2628187" y="2741448"/>
            <a:ext cx="310770" cy="367261"/>
            <a:chOff x="-60597975" y="3367475"/>
            <a:chExt cx="268600" cy="317425"/>
          </a:xfrm>
        </p:grpSpPr>
        <p:sp>
          <p:nvSpPr>
            <p:cNvPr id="6129" name="Google Shape;6129;p4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4" name="Google Shape;6134;p49"/>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5" name="Google Shape;6135;p49"/>
          <p:cNvGrpSpPr/>
          <p:nvPr/>
        </p:nvGrpSpPr>
        <p:grpSpPr>
          <a:xfrm>
            <a:off x="2600390" y="3702764"/>
            <a:ext cx="366364" cy="262465"/>
            <a:chOff x="-60621600" y="4145650"/>
            <a:chExt cx="316650" cy="226850"/>
          </a:xfrm>
        </p:grpSpPr>
        <p:sp>
          <p:nvSpPr>
            <p:cNvPr id="6136" name="Google Shape;6136;p4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49"/>
          <p:cNvGrpSpPr/>
          <p:nvPr/>
        </p:nvGrpSpPr>
        <p:grpSpPr>
          <a:xfrm>
            <a:off x="3937042" y="3651263"/>
            <a:ext cx="359972" cy="365467"/>
            <a:chOff x="-59400775" y="4084200"/>
            <a:chExt cx="311125" cy="315875"/>
          </a:xfrm>
        </p:grpSpPr>
        <p:sp>
          <p:nvSpPr>
            <p:cNvPr id="6140" name="Google Shape;6140;p4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49"/>
          <p:cNvGrpSpPr/>
          <p:nvPr/>
        </p:nvGrpSpPr>
        <p:grpSpPr>
          <a:xfrm>
            <a:off x="2161136" y="1377094"/>
            <a:ext cx="365438" cy="366364"/>
            <a:chOff x="-64044600" y="3360375"/>
            <a:chExt cx="315850" cy="316650"/>
          </a:xfrm>
        </p:grpSpPr>
        <p:sp>
          <p:nvSpPr>
            <p:cNvPr id="6147" name="Google Shape;6147;p4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49"/>
          <p:cNvGrpSpPr/>
          <p:nvPr/>
        </p:nvGrpSpPr>
        <p:grpSpPr>
          <a:xfrm>
            <a:off x="2187559" y="1819647"/>
            <a:ext cx="312592" cy="367261"/>
            <a:chOff x="-64022550" y="3727425"/>
            <a:chExt cx="270175" cy="317425"/>
          </a:xfrm>
        </p:grpSpPr>
        <p:sp>
          <p:nvSpPr>
            <p:cNvPr id="6151" name="Google Shape;6151;p4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49"/>
          <p:cNvGrpSpPr/>
          <p:nvPr/>
        </p:nvGrpSpPr>
        <p:grpSpPr>
          <a:xfrm>
            <a:off x="2211697" y="2248547"/>
            <a:ext cx="264317" cy="367290"/>
            <a:chOff x="-64001300" y="4093650"/>
            <a:chExt cx="228450" cy="317450"/>
          </a:xfrm>
        </p:grpSpPr>
        <p:sp>
          <p:nvSpPr>
            <p:cNvPr id="6155" name="Google Shape;6155;p4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49"/>
          <p:cNvGrpSpPr/>
          <p:nvPr/>
        </p:nvGrpSpPr>
        <p:grpSpPr>
          <a:xfrm>
            <a:off x="830701" y="2741838"/>
            <a:ext cx="359972" cy="366480"/>
            <a:chOff x="-62148800" y="3377700"/>
            <a:chExt cx="311125" cy="316750"/>
          </a:xfrm>
        </p:grpSpPr>
        <p:sp>
          <p:nvSpPr>
            <p:cNvPr id="6160" name="Google Shape;6160;p4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2" name="Google Shape;6162;p49"/>
          <p:cNvGrpSpPr/>
          <p:nvPr/>
        </p:nvGrpSpPr>
        <p:grpSpPr>
          <a:xfrm>
            <a:off x="826608" y="3191835"/>
            <a:ext cx="368157" cy="367290"/>
            <a:chOff x="-62154300" y="3743950"/>
            <a:chExt cx="318200" cy="317450"/>
          </a:xfrm>
        </p:grpSpPr>
        <p:sp>
          <p:nvSpPr>
            <p:cNvPr id="6163" name="Google Shape;6163;p4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5" name="Google Shape;6165;p49"/>
          <p:cNvGrpSpPr/>
          <p:nvPr/>
        </p:nvGrpSpPr>
        <p:grpSpPr>
          <a:xfrm>
            <a:off x="826594" y="3650815"/>
            <a:ext cx="368186" cy="366364"/>
            <a:chOff x="-62151950" y="4111775"/>
            <a:chExt cx="318225" cy="316650"/>
          </a:xfrm>
        </p:grpSpPr>
        <p:sp>
          <p:nvSpPr>
            <p:cNvPr id="6166" name="Google Shape;6166;p4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49"/>
          <p:cNvGrpSpPr/>
          <p:nvPr/>
        </p:nvGrpSpPr>
        <p:grpSpPr>
          <a:xfrm>
            <a:off x="3045218" y="2741361"/>
            <a:ext cx="368157" cy="367434"/>
            <a:chOff x="-60254550" y="3367325"/>
            <a:chExt cx="318200" cy="317575"/>
          </a:xfrm>
        </p:grpSpPr>
        <p:sp>
          <p:nvSpPr>
            <p:cNvPr id="6171" name="Google Shape;6171;p4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49"/>
          <p:cNvGrpSpPr/>
          <p:nvPr/>
        </p:nvGrpSpPr>
        <p:grpSpPr>
          <a:xfrm>
            <a:off x="3046115" y="3192355"/>
            <a:ext cx="366364" cy="366248"/>
            <a:chOff x="-60255350" y="3733825"/>
            <a:chExt cx="316650" cy="316550"/>
          </a:xfrm>
        </p:grpSpPr>
        <p:sp>
          <p:nvSpPr>
            <p:cNvPr id="6176" name="Google Shape;6176;p4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3" name="Google Shape;6183;p49"/>
          <p:cNvGrpSpPr/>
          <p:nvPr/>
        </p:nvGrpSpPr>
        <p:grpSpPr>
          <a:xfrm>
            <a:off x="3073912" y="3651263"/>
            <a:ext cx="310770" cy="365467"/>
            <a:chOff x="-60232500" y="4101525"/>
            <a:chExt cx="268600" cy="315875"/>
          </a:xfrm>
        </p:grpSpPr>
        <p:sp>
          <p:nvSpPr>
            <p:cNvPr id="6184" name="Google Shape;6184;p4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6" name="Google Shape;6186;p49"/>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7" name="Google Shape;6187;p49"/>
          <p:cNvGrpSpPr/>
          <p:nvPr/>
        </p:nvGrpSpPr>
        <p:grpSpPr>
          <a:xfrm>
            <a:off x="2606912" y="1377094"/>
            <a:ext cx="368186" cy="366364"/>
            <a:chOff x="-63679950" y="3360375"/>
            <a:chExt cx="318225" cy="316650"/>
          </a:xfrm>
        </p:grpSpPr>
        <p:sp>
          <p:nvSpPr>
            <p:cNvPr id="6188" name="Google Shape;6188;p4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92" name="Google Shape;6192;p49"/>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3" name="Google Shape;6193;p49"/>
          <p:cNvGrpSpPr/>
          <p:nvPr/>
        </p:nvGrpSpPr>
        <p:grpSpPr>
          <a:xfrm>
            <a:off x="2605539" y="2248431"/>
            <a:ext cx="370934" cy="367521"/>
            <a:chOff x="-63679950" y="4093450"/>
            <a:chExt cx="320600" cy="317650"/>
          </a:xfrm>
        </p:grpSpPr>
        <p:sp>
          <p:nvSpPr>
            <p:cNvPr id="6194" name="Google Shape;6194;p4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7" name="Google Shape;6197;p49"/>
          <p:cNvGrpSpPr/>
          <p:nvPr/>
        </p:nvGrpSpPr>
        <p:grpSpPr>
          <a:xfrm>
            <a:off x="1265656" y="2741433"/>
            <a:ext cx="366364" cy="367290"/>
            <a:chOff x="-61784125" y="3377700"/>
            <a:chExt cx="316650" cy="317450"/>
          </a:xfrm>
        </p:grpSpPr>
        <p:sp>
          <p:nvSpPr>
            <p:cNvPr id="6198" name="Google Shape;6198;p4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49"/>
          <p:cNvGrpSpPr/>
          <p:nvPr/>
        </p:nvGrpSpPr>
        <p:grpSpPr>
          <a:xfrm>
            <a:off x="1265656" y="3191835"/>
            <a:ext cx="366364" cy="367290"/>
            <a:chOff x="-61783350" y="3743950"/>
            <a:chExt cx="316650" cy="317450"/>
          </a:xfrm>
        </p:grpSpPr>
        <p:sp>
          <p:nvSpPr>
            <p:cNvPr id="6206" name="Google Shape;6206;p4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8" name="Google Shape;6208;p49"/>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9"/>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9"/>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1" name="Google Shape;6211;p49"/>
          <p:cNvGrpSpPr/>
          <p:nvPr/>
        </p:nvGrpSpPr>
        <p:grpSpPr>
          <a:xfrm>
            <a:off x="3487080" y="3651668"/>
            <a:ext cx="369112" cy="364657"/>
            <a:chOff x="-59869425" y="4102225"/>
            <a:chExt cx="319025" cy="315175"/>
          </a:xfrm>
        </p:grpSpPr>
        <p:sp>
          <p:nvSpPr>
            <p:cNvPr id="6212" name="Google Shape;6212;p4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49"/>
          <p:cNvGrpSpPr/>
          <p:nvPr/>
        </p:nvGrpSpPr>
        <p:grpSpPr>
          <a:xfrm>
            <a:off x="2605883" y="4120490"/>
            <a:ext cx="366364" cy="365467"/>
            <a:chOff x="-59029025" y="3711650"/>
            <a:chExt cx="316650" cy="315875"/>
          </a:xfrm>
        </p:grpSpPr>
        <p:sp>
          <p:nvSpPr>
            <p:cNvPr id="6217" name="Google Shape;6217;p4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49"/>
          <p:cNvGrpSpPr/>
          <p:nvPr/>
        </p:nvGrpSpPr>
        <p:grpSpPr>
          <a:xfrm>
            <a:off x="4841373" y="1398014"/>
            <a:ext cx="351940" cy="348188"/>
            <a:chOff x="581525" y="3254850"/>
            <a:chExt cx="297750" cy="294575"/>
          </a:xfrm>
        </p:grpSpPr>
        <p:sp>
          <p:nvSpPr>
            <p:cNvPr id="6225" name="Google Shape;6225;p4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8" name="Google Shape;6228;p49"/>
          <p:cNvGrpSpPr/>
          <p:nvPr/>
        </p:nvGrpSpPr>
        <p:grpSpPr>
          <a:xfrm>
            <a:off x="4840442" y="1836950"/>
            <a:ext cx="353802" cy="351497"/>
            <a:chOff x="580725" y="3617925"/>
            <a:chExt cx="299325" cy="297375"/>
          </a:xfrm>
        </p:grpSpPr>
        <p:sp>
          <p:nvSpPr>
            <p:cNvPr id="6229" name="Google Shape;6229;p4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4" name="Google Shape;6234;p49"/>
          <p:cNvGrpSpPr/>
          <p:nvPr/>
        </p:nvGrpSpPr>
        <p:grpSpPr>
          <a:xfrm>
            <a:off x="4842304" y="2284140"/>
            <a:ext cx="350079" cy="350079"/>
            <a:chOff x="583100" y="3982600"/>
            <a:chExt cx="296175" cy="296175"/>
          </a:xfrm>
        </p:grpSpPr>
        <p:sp>
          <p:nvSpPr>
            <p:cNvPr id="6235" name="Google Shape;6235;p4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49"/>
          <p:cNvGrpSpPr/>
          <p:nvPr/>
        </p:nvGrpSpPr>
        <p:grpSpPr>
          <a:xfrm>
            <a:off x="7074918" y="1397764"/>
            <a:ext cx="307231" cy="348690"/>
            <a:chOff x="2423775" y="3226875"/>
            <a:chExt cx="259925" cy="295000"/>
          </a:xfrm>
        </p:grpSpPr>
        <p:sp>
          <p:nvSpPr>
            <p:cNvPr id="6243" name="Google Shape;6243;p4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49"/>
          <p:cNvGrpSpPr/>
          <p:nvPr/>
        </p:nvGrpSpPr>
        <p:grpSpPr>
          <a:xfrm>
            <a:off x="7052106" y="1839049"/>
            <a:ext cx="352857" cy="347301"/>
            <a:chOff x="2404875" y="3592725"/>
            <a:chExt cx="298525" cy="293825"/>
          </a:xfrm>
        </p:grpSpPr>
        <p:sp>
          <p:nvSpPr>
            <p:cNvPr id="6247" name="Google Shape;6247;p4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0" name="Google Shape;6250;p49"/>
          <p:cNvGrpSpPr/>
          <p:nvPr/>
        </p:nvGrpSpPr>
        <p:grpSpPr>
          <a:xfrm>
            <a:off x="7053036" y="2284614"/>
            <a:ext cx="350995" cy="349133"/>
            <a:chOff x="2404875" y="3955825"/>
            <a:chExt cx="296950" cy="295375"/>
          </a:xfrm>
        </p:grpSpPr>
        <p:sp>
          <p:nvSpPr>
            <p:cNvPr id="6251" name="Google Shape;6251;p4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49"/>
          <p:cNvGrpSpPr/>
          <p:nvPr/>
        </p:nvGrpSpPr>
        <p:grpSpPr>
          <a:xfrm>
            <a:off x="5747016" y="2748808"/>
            <a:ext cx="349163" cy="350079"/>
            <a:chOff x="4263650" y="3235150"/>
            <a:chExt cx="295400" cy="296175"/>
          </a:xfrm>
        </p:grpSpPr>
        <p:sp>
          <p:nvSpPr>
            <p:cNvPr id="6256" name="Google Shape;6256;p4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49"/>
          <p:cNvGrpSpPr/>
          <p:nvPr/>
        </p:nvGrpSpPr>
        <p:grpSpPr>
          <a:xfrm>
            <a:off x="5744696" y="3207969"/>
            <a:ext cx="353802" cy="327739"/>
            <a:chOff x="4266025" y="3609275"/>
            <a:chExt cx="299325" cy="277275"/>
          </a:xfrm>
        </p:grpSpPr>
        <p:sp>
          <p:nvSpPr>
            <p:cNvPr id="6262" name="Google Shape;6262;p4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49"/>
          <p:cNvGrpSpPr/>
          <p:nvPr/>
        </p:nvGrpSpPr>
        <p:grpSpPr>
          <a:xfrm>
            <a:off x="5745154" y="3673356"/>
            <a:ext cx="352886" cy="349133"/>
            <a:chOff x="4263650" y="3963700"/>
            <a:chExt cx="298550" cy="295375"/>
          </a:xfrm>
        </p:grpSpPr>
        <p:sp>
          <p:nvSpPr>
            <p:cNvPr id="6265" name="Google Shape;6265;p4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49"/>
          <p:cNvGrpSpPr/>
          <p:nvPr/>
        </p:nvGrpSpPr>
        <p:grpSpPr>
          <a:xfrm>
            <a:off x="8023491" y="2748809"/>
            <a:ext cx="226264" cy="350079"/>
            <a:chOff x="6164975" y="3211525"/>
            <a:chExt cx="191425" cy="296175"/>
          </a:xfrm>
        </p:grpSpPr>
        <p:sp>
          <p:nvSpPr>
            <p:cNvPr id="6273" name="Google Shape;6273;p4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0" name="Google Shape;6280;p49"/>
          <p:cNvGrpSpPr/>
          <p:nvPr/>
        </p:nvGrpSpPr>
        <p:grpSpPr>
          <a:xfrm>
            <a:off x="5285528" y="1397084"/>
            <a:ext cx="352886" cy="350049"/>
            <a:chOff x="946175" y="3253275"/>
            <a:chExt cx="298550" cy="296150"/>
          </a:xfrm>
        </p:grpSpPr>
        <p:sp>
          <p:nvSpPr>
            <p:cNvPr id="6281" name="Google Shape;6281;p4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6" name="Google Shape;6286;p49"/>
          <p:cNvGrpSpPr/>
          <p:nvPr/>
        </p:nvGrpSpPr>
        <p:grpSpPr>
          <a:xfrm>
            <a:off x="5286459" y="1839048"/>
            <a:ext cx="351024" cy="347301"/>
            <a:chOff x="946175" y="3619500"/>
            <a:chExt cx="296975" cy="293825"/>
          </a:xfrm>
        </p:grpSpPr>
        <p:sp>
          <p:nvSpPr>
            <p:cNvPr id="6287" name="Google Shape;6287;p4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49"/>
          <p:cNvGrpSpPr/>
          <p:nvPr/>
        </p:nvGrpSpPr>
        <p:grpSpPr>
          <a:xfrm>
            <a:off x="5286001" y="2283682"/>
            <a:ext cx="351940" cy="350995"/>
            <a:chOff x="944600" y="3981825"/>
            <a:chExt cx="297750" cy="296950"/>
          </a:xfrm>
        </p:grpSpPr>
        <p:sp>
          <p:nvSpPr>
            <p:cNvPr id="6294" name="Google Shape;6294;p4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49"/>
          <p:cNvGrpSpPr/>
          <p:nvPr/>
        </p:nvGrpSpPr>
        <p:grpSpPr>
          <a:xfrm>
            <a:off x="7502937" y="1397542"/>
            <a:ext cx="350079" cy="349133"/>
            <a:chOff x="2768750" y="3227275"/>
            <a:chExt cx="296175" cy="295375"/>
          </a:xfrm>
        </p:grpSpPr>
        <p:sp>
          <p:nvSpPr>
            <p:cNvPr id="6299" name="Google Shape;6299;p4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7" name="Google Shape;6307;p49"/>
          <p:cNvGrpSpPr/>
          <p:nvPr/>
        </p:nvGrpSpPr>
        <p:grpSpPr>
          <a:xfrm>
            <a:off x="7523888" y="1838414"/>
            <a:ext cx="308177" cy="348572"/>
            <a:chOff x="2786075" y="3591800"/>
            <a:chExt cx="260725" cy="294900"/>
          </a:xfrm>
        </p:grpSpPr>
        <p:sp>
          <p:nvSpPr>
            <p:cNvPr id="6308" name="Google Shape;6308;p4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3" name="Google Shape;6313;p49"/>
          <p:cNvGrpSpPr/>
          <p:nvPr/>
        </p:nvGrpSpPr>
        <p:grpSpPr>
          <a:xfrm>
            <a:off x="7564387" y="2284141"/>
            <a:ext cx="227180" cy="350079"/>
            <a:chOff x="2819150" y="3955025"/>
            <a:chExt cx="192200" cy="296175"/>
          </a:xfrm>
        </p:grpSpPr>
        <p:sp>
          <p:nvSpPr>
            <p:cNvPr id="6314" name="Google Shape;6314;p4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49"/>
          <p:cNvGrpSpPr/>
          <p:nvPr/>
        </p:nvGrpSpPr>
        <p:grpSpPr>
          <a:xfrm>
            <a:off x="6188160" y="2749739"/>
            <a:ext cx="349133" cy="348217"/>
            <a:chOff x="4629125" y="3235150"/>
            <a:chExt cx="295375" cy="294600"/>
          </a:xfrm>
        </p:grpSpPr>
        <p:sp>
          <p:nvSpPr>
            <p:cNvPr id="6319" name="Google Shape;6319;p4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49"/>
          <p:cNvGrpSpPr/>
          <p:nvPr/>
        </p:nvGrpSpPr>
        <p:grpSpPr>
          <a:xfrm>
            <a:off x="6188145" y="3197272"/>
            <a:ext cx="349163" cy="349133"/>
            <a:chOff x="4628325" y="3599825"/>
            <a:chExt cx="295400" cy="295375"/>
          </a:xfrm>
        </p:grpSpPr>
        <p:sp>
          <p:nvSpPr>
            <p:cNvPr id="6325" name="Google Shape;6325;p4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49"/>
          <p:cNvGrpSpPr/>
          <p:nvPr/>
        </p:nvGrpSpPr>
        <p:grpSpPr>
          <a:xfrm>
            <a:off x="6209096" y="3672883"/>
            <a:ext cx="307261" cy="350079"/>
            <a:chOff x="4645650" y="3962900"/>
            <a:chExt cx="259950" cy="296175"/>
          </a:xfrm>
        </p:grpSpPr>
        <p:sp>
          <p:nvSpPr>
            <p:cNvPr id="6338" name="Google Shape;6338;p4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4" name="Google Shape;6344;p49"/>
          <p:cNvGrpSpPr/>
          <p:nvPr/>
        </p:nvGrpSpPr>
        <p:grpSpPr>
          <a:xfrm>
            <a:off x="7962056" y="3197745"/>
            <a:ext cx="349133" cy="348188"/>
            <a:chOff x="6143725" y="3582500"/>
            <a:chExt cx="295375" cy="294575"/>
          </a:xfrm>
        </p:grpSpPr>
        <p:sp>
          <p:nvSpPr>
            <p:cNvPr id="6345" name="Google Shape;6345;p4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49"/>
          <p:cNvGrpSpPr/>
          <p:nvPr/>
        </p:nvGrpSpPr>
        <p:grpSpPr>
          <a:xfrm>
            <a:off x="5730883" y="1397084"/>
            <a:ext cx="350995" cy="350049"/>
            <a:chOff x="1310075" y="3253275"/>
            <a:chExt cx="296950" cy="296150"/>
          </a:xfrm>
        </p:grpSpPr>
        <p:sp>
          <p:nvSpPr>
            <p:cNvPr id="6353" name="Google Shape;6353;p4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6" name="Google Shape;6356;p49"/>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7" name="Google Shape;6357;p49"/>
          <p:cNvGrpSpPr/>
          <p:nvPr/>
        </p:nvGrpSpPr>
        <p:grpSpPr>
          <a:xfrm>
            <a:off x="5730410" y="2283343"/>
            <a:ext cx="351941" cy="351675"/>
            <a:chOff x="1310075" y="3980250"/>
            <a:chExt cx="297750" cy="297525"/>
          </a:xfrm>
        </p:grpSpPr>
        <p:sp>
          <p:nvSpPr>
            <p:cNvPr id="6358" name="Google Shape;6358;p4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49"/>
          <p:cNvGrpSpPr/>
          <p:nvPr/>
        </p:nvGrpSpPr>
        <p:grpSpPr>
          <a:xfrm>
            <a:off x="7995198" y="1397542"/>
            <a:ext cx="266305" cy="349133"/>
            <a:chOff x="3167275" y="3227275"/>
            <a:chExt cx="225300" cy="295375"/>
          </a:xfrm>
        </p:grpSpPr>
        <p:sp>
          <p:nvSpPr>
            <p:cNvPr id="6363" name="Google Shape;6363;p4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8" name="Google Shape;6368;p49"/>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69" name="Google Shape;6369;p49"/>
          <p:cNvGrpSpPr/>
          <p:nvPr/>
        </p:nvGrpSpPr>
        <p:grpSpPr>
          <a:xfrm>
            <a:off x="7952380" y="2284599"/>
            <a:ext cx="351940" cy="349163"/>
            <a:chOff x="3133425" y="3955025"/>
            <a:chExt cx="297750" cy="295400"/>
          </a:xfrm>
        </p:grpSpPr>
        <p:sp>
          <p:nvSpPr>
            <p:cNvPr id="6370" name="Google Shape;6370;p4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49"/>
          <p:cNvGrpSpPr/>
          <p:nvPr/>
        </p:nvGrpSpPr>
        <p:grpSpPr>
          <a:xfrm>
            <a:off x="6632554" y="2748187"/>
            <a:ext cx="350079" cy="351320"/>
            <a:chOff x="4991425" y="3234750"/>
            <a:chExt cx="296175" cy="297225"/>
          </a:xfrm>
        </p:grpSpPr>
        <p:sp>
          <p:nvSpPr>
            <p:cNvPr id="6374" name="Google Shape;6374;p4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49"/>
          <p:cNvGrpSpPr/>
          <p:nvPr/>
        </p:nvGrpSpPr>
        <p:grpSpPr>
          <a:xfrm>
            <a:off x="6632554" y="3217750"/>
            <a:ext cx="350079" cy="308177"/>
            <a:chOff x="4991425" y="3617150"/>
            <a:chExt cx="296175" cy="260725"/>
          </a:xfrm>
        </p:grpSpPr>
        <p:sp>
          <p:nvSpPr>
            <p:cNvPr id="6381" name="Google Shape;6381;p4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49"/>
          <p:cNvGrpSpPr/>
          <p:nvPr/>
        </p:nvGrpSpPr>
        <p:grpSpPr>
          <a:xfrm>
            <a:off x="6709827" y="3673341"/>
            <a:ext cx="195532" cy="349163"/>
            <a:chOff x="5056800" y="3962900"/>
            <a:chExt cx="165425" cy="295400"/>
          </a:xfrm>
        </p:grpSpPr>
        <p:sp>
          <p:nvSpPr>
            <p:cNvPr id="6389" name="Google Shape;6389;p4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49"/>
          <p:cNvGrpSpPr/>
          <p:nvPr/>
        </p:nvGrpSpPr>
        <p:grpSpPr>
          <a:xfrm>
            <a:off x="7961125" y="3673357"/>
            <a:ext cx="350995" cy="349133"/>
            <a:chOff x="6168925" y="3936925"/>
            <a:chExt cx="296950" cy="295375"/>
          </a:xfrm>
        </p:grpSpPr>
        <p:sp>
          <p:nvSpPr>
            <p:cNvPr id="6393" name="Google Shape;6393;p4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9" name="Google Shape;6399;p49"/>
          <p:cNvGrpSpPr/>
          <p:nvPr/>
        </p:nvGrpSpPr>
        <p:grpSpPr>
          <a:xfrm>
            <a:off x="6174844" y="1390429"/>
            <a:ext cx="348188" cy="349133"/>
            <a:chOff x="1674750" y="3254050"/>
            <a:chExt cx="294575" cy="295375"/>
          </a:xfrm>
        </p:grpSpPr>
        <p:sp>
          <p:nvSpPr>
            <p:cNvPr id="6400" name="Google Shape;6400;p4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49"/>
          <p:cNvGrpSpPr/>
          <p:nvPr/>
        </p:nvGrpSpPr>
        <p:grpSpPr>
          <a:xfrm>
            <a:off x="6189239" y="1838132"/>
            <a:ext cx="319347" cy="349133"/>
            <a:chOff x="1687350" y="3618725"/>
            <a:chExt cx="270175" cy="295375"/>
          </a:xfrm>
        </p:grpSpPr>
        <p:sp>
          <p:nvSpPr>
            <p:cNvPr id="6404" name="Google Shape;6404;p4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49"/>
          <p:cNvGrpSpPr/>
          <p:nvPr/>
        </p:nvGrpSpPr>
        <p:grpSpPr>
          <a:xfrm>
            <a:off x="6172942" y="2284613"/>
            <a:ext cx="351940" cy="349133"/>
            <a:chOff x="1672375" y="3982600"/>
            <a:chExt cx="297750" cy="295375"/>
          </a:xfrm>
        </p:grpSpPr>
        <p:sp>
          <p:nvSpPr>
            <p:cNvPr id="6408" name="Google Shape;6408;p4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49"/>
          <p:cNvGrpSpPr/>
          <p:nvPr/>
        </p:nvGrpSpPr>
        <p:grpSpPr>
          <a:xfrm>
            <a:off x="4864934" y="2748808"/>
            <a:ext cx="350079" cy="350079"/>
            <a:chOff x="3497300" y="3227275"/>
            <a:chExt cx="296175" cy="296175"/>
          </a:xfrm>
        </p:grpSpPr>
        <p:sp>
          <p:nvSpPr>
            <p:cNvPr id="6412" name="Google Shape;6412;p4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0" name="Google Shape;6420;p49"/>
          <p:cNvGrpSpPr/>
          <p:nvPr/>
        </p:nvGrpSpPr>
        <p:grpSpPr>
          <a:xfrm>
            <a:off x="4865407" y="3198203"/>
            <a:ext cx="349133" cy="347272"/>
            <a:chOff x="3497300" y="3591950"/>
            <a:chExt cx="295375" cy="293800"/>
          </a:xfrm>
        </p:grpSpPr>
        <p:sp>
          <p:nvSpPr>
            <p:cNvPr id="6421" name="Google Shape;6421;p4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49"/>
          <p:cNvGrpSpPr/>
          <p:nvPr/>
        </p:nvGrpSpPr>
        <p:grpSpPr>
          <a:xfrm>
            <a:off x="4865407" y="3673341"/>
            <a:ext cx="349133" cy="349163"/>
            <a:chOff x="3497300" y="3955025"/>
            <a:chExt cx="295375" cy="295400"/>
          </a:xfrm>
        </p:grpSpPr>
        <p:sp>
          <p:nvSpPr>
            <p:cNvPr id="6430" name="Google Shape;6430;p4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49"/>
          <p:cNvGrpSpPr/>
          <p:nvPr/>
        </p:nvGrpSpPr>
        <p:grpSpPr>
          <a:xfrm>
            <a:off x="7089979" y="2749532"/>
            <a:ext cx="327739" cy="348631"/>
            <a:chOff x="5364750" y="3235150"/>
            <a:chExt cx="277275" cy="294950"/>
          </a:xfrm>
        </p:grpSpPr>
        <p:sp>
          <p:nvSpPr>
            <p:cNvPr id="6434" name="Google Shape;6434;p4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49"/>
          <p:cNvGrpSpPr/>
          <p:nvPr/>
        </p:nvGrpSpPr>
        <p:grpSpPr>
          <a:xfrm>
            <a:off x="7078337" y="3195868"/>
            <a:ext cx="351024" cy="351941"/>
            <a:chOff x="5355300" y="3598250"/>
            <a:chExt cx="296975" cy="297750"/>
          </a:xfrm>
        </p:grpSpPr>
        <p:sp>
          <p:nvSpPr>
            <p:cNvPr id="6443" name="Google Shape;6443;p4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49"/>
          <p:cNvGrpSpPr/>
          <p:nvPr/>
        </p:nvGrpSpPr>
        <p:grpSpPr>
          <a:xfrm>
            <a:off x="7082533" y="3734790"/>
            <a:ext cx="342632" cy="226264"/>
            <a:chOff x="5358450" y="4015675"/>
            <a:chExt cx="289875" cy="191425"/>
          </a:xfrm>
        </p:grpSpPr>
        <p:sp>
          <p:nvSpPr>
            <p:cNvPr id="6452" name="Google Shape;6452;p4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49"/>
          <p:cNvGrpSpPr/>
          <p:nvPr/>
        </p:nvGrpSpPr>
        <p:grpSpPr>
          <a:xfrm>
            <a:off x="6209015" y="4117322"/>
            <a:ext cx="351024" cy="325464"/>
            <a:chOff x="6543825" y="3202075"/>
            <a:chExt cx="296975" cy="275350"/>
          </a:xfrm>
        </p:grpSpPr>
        <p:sp>
          <p:nvSpPr>
            <p:cNvPr id="6457" name="Google Shape;6457;p4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49"/>
          <p:cNvGrpSpPr/>
          <p:nvPr/>
        </p:nvGrpSpPr>
        <p:grpSpPr>
          <a:xfrm>
            <a:off x="6615996" y="1397069"/>
            <a:ext cx="350079" cy="350079"/>
            <a:chOff x="2037825" y="3254050"/>
            <a:chExt cx="296175" cy="296175"/>
          </a:xfrm>
        </p:grpSpPr>
        <p:sp>
          <p:nvSpPr>
            <p:cNvPr id="6465" name="Google Shape;6465;p4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49"/>
          <p:cNvGrpSpPr/>
          <p:nvPr/>
        </p:nvGrpSpPr>
        <p:grpSpPr>
          <a:xfrm>
            <a:off x="6614135" y="1838236"/>
            <a:ext cx="353802" cy="348926"/>
            <a:chOff x="2034675" y="3617925"/>
            <a:chExt cx="299325" cy="295200"/>
          </a:xfrm>
        </p:grpSpPr>
        <p:sp>
          <p:nvSpPr>
            <p:cNvPr id="6472" name="Google Shape;6472;p4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7" name="Google Shape;6477;p49"/>
          <p:cNvGrpSpPr/>
          <p:nvPr/>
        </p:nvGrpSpPr>
        <p:grpSpPr>
          <a:xfrm>
            <a:off x="6615996" y="2284613"/>
            <a:ext cx="350079" cy="349133"/>
            <a:chOff x="2037825" y="3981825"/>
            <a:chExt cx="296175" cy="295375"/>
          </a:xfrm>
        </p:grpSpPr>
        <p:sp>
          <p:nvSpPr>
            <p:cNvPr id="6478" name="Google Shape;6478;p4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49"/>
          <p:cNvGrpSpPr/>
          <p:nvPr/>
        </p:nvGrpSpPr>
        <p:grpSpPr>
          <a:xfrm>
            <a:off x="5301014" y="2780929"/>
            <a:ext cx="350079" cy="285837"/>
            <a:chOff x="3860400" y="3254050"/>
            <a:chExt cx="296175" cy="241825"/>
          </a:xfrm>
        </p:grpSpPr>
        <p:sp>
          <p:nvSpPr>
            <p:cNvPr id="6482" name="Google Shape;6482;p4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9" name="Google Shape;6489;p49"/>
          <p:cNvGrpSpPr/>
          <p:nvPr/>
        </p:nvGrpSpPr>
        <p:grpSpPr>
          <a:xfrm>
            <a:off x="5300541" y="3196800"/>
            <a:ext cx="351024" cy="350079"/>
            <a:chOff x="3859600" y="3591950"/>
            <a:chExt cx="296975" cy="296175"/>
          </a:xfrm>
        </p:grpSpPr>
        <p:sp>
          <p:nvSpPr>
            <p:cNvPr id="6490" name="Google Shape;6490;p4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49"/>
          <p:cNvGrpSpPr/>
          <p:nvPr/>
        </p:nvGrpSpPr>
        <p:grpSpPr>
          <a:xfrm>
            <a:off x="5301014" y="3672883"/>
            <a:ext cx="350079" cy="350079"/>
            <a:chOff x="3860400" y="3955025"/>
            <a:chExt cx="296175" cy="296175"/>
          </a:xfrm>
        </p:grpSpPr>
        <p:sp>
          <p:nvSpPr>
            <p:cNvPr id="6494" name="Google Shape;6494;p4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9" name="Google Shape;6499;p49"/>
          <p:cNvGrpSpPr/>
          <p:nvPr/>
        </p:nvGrpSpPr>
        <p:grpSpPr>
          <a:xfrm>
            <a:off x="7516230" y="2749281"/>
            <a:ext cx="355664" cy="349133"/>
            <a:chOff x="5716825" y="3235950"/>
            <a:chExt cx="300900" cy="295375"/>
          </a:xfrm>
        </p:grpSpPr>
        <p:sp>
          <p:nvSpPr>
            <p:cNvPr id="6500" name="Google Shape;6500;p4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49"/>
          <p:cNvGrpSpPr/>
          <p:nvPr/>
        </p:nvGrpSpPr>
        <p:grpSpPr>
          <a:xfrm>
            <a:off x="7529261" y="3207969"/>
            <a:ext cx="329601" cy="327739"/>
            <a:chOff x="5727850" y="3609275"/>
            <a:chExt cx="278850" cy="277275"/>
          </a:xfrm>
        </p:grpSpPr>
        <p:sp>
          <p:nvSpPr>
            <p:cNvPr id="6505" name="Google Shape;6505;p4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49"/>
          <p:cNvGrpSpPr/>
          <p:nvPr/>
        </p:nvGrpSpPr>
        <p:grpSpPr>
          <a:xfrm>
            <a:off x="7540446" y="3673356"/>
            <a:ext cx="307231" cy="349133"/>
            <a:chOff x="5736525" y="3963700"/>
            <a:chExt cx="259925" cy="295375"/>
          </a:xfrm>
        </p:grpSpPr>
        <p:sp>
          <p:nvSpPr>
            <p:cNvPr id="6511" name="Google Shape;6511;p4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49"/>
          <p:cNvGrpSpPr/>
          <p:nvPr/>
        </p:nvGrpSpPr>
        <p:grpSpPr>
          <a:xfrm>
            <a:off x="6632026" y="4122683"/>
            <a:ext cx="351024" cy="350079"/>
            <a:chOff x="6553275" y="3604550"/>
            <a:chExt cx="296975" cy="296175"/>
          </a:xfrm>
        </p:grpSpPr>
        <p:sp>
          <p:nvSpPr>
            <p:cNvPr id="6519" name="Google Shape;6519;p4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5" name="Google Shape;6525;p4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526" name="Google Shape;6526;p4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30" name="Shape 6530"/>
        <p:cNvGrpSpPr/>
        <p:nvPr/>
      </p:nvGrpSpPr>
      <p:grpSpPr>
        <a:xfrm>
          <a:off x="0" y="0"/>
          <a:ext cx="0" cy="0"/>
          <a:chOff x="0" y="0"/>
          <a:chExt cx="0" cy="0"/>
        </a:xfrm>
      </p:grpSpPr>
      <p:grpSp>
        <p:nvGrpSpPr>
          <p:cNvPr id="6531" name="Google Shape;6531;p50"/>
          <p:cNvGrpSpPr/>
          <p:nvPr/>
        </p:nvGrpSpPr>
        <p:grpSpPr>
          <a:xfrm>
            <a:off x="859032" y="1380546"/>
            <a:ext cx="294401" cy="353645"/>
            <a:chOff x="-35814600" y="3202075"/>
            <a:chExt cx="242625" cy="291450"/>
          </a:xfrm>
        </p:grpSpPr>
        <p:sp>
          <p:nvSpPr>
            <p:cNvPr id="6532" name="Google Shape;6532;p5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50"/>
          <p:cNvGrpSpPr/>
          <p:nvPr/>
        </p:nvGrpSpPr>
        <p:grpSpPr>
          <a:xfrm>
            <a:off x="829410" y="1821466"/>
            <a:ext cx="353645" cy="353888"/>
            <a:chOff x="-35839800" y="3561025"/>
            <a:chExt cx="291450" cy="291650"/>
          </a:xfrm>
        </p:grpSpPr>
        <p:sp>
          <p:nvSpPr>
            <p:cNvPr id="6540" name="Google Shape;6540;p5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7" name="Google Shape;6547;p50"/>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8" name="Google Shape;6548;p50"/>
          <p:cNvGrpSpPr/>
          <p:nvPr/>
        </p:nvGrpSpPr>
        <p:grpSpPr>
          <a:xfrm>
            <a:off x="3066955" y="1380546"/>
            <a:ext cx="353645" cy="353645"/>
            <a:chOff x="-34003850" y="3227275"/>
            <a:chExt cx="291450" cy="291450"/>
          </a:xfrm>
        </p:grpSpPr>
        <p:sp>
          <p:nvSpPr>
            <p:cNvPr id="6549" name="Google Shape;6549;p5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50"/>
          <p:cNvGrpSpPr/>
          <p:nvPr/>
        </p:nvGrpSpPr>
        <p:grpSpPr>
          <a:xfrm>
            <a:off x="3066485" y="1821238"/>
            <a:ext cx="354586" cy="354343"/>
            <a:chOff x="-34004625" y="3585850"/>
            <a:chExt cx="292225" cy="292025"/>
          </a:xfrm>
        </p:grpSpPr>
        <p:sp>
          <p:nvSpPr>
            <p:cNvPr id="6555" name="Google Shape;6555;p5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50"/>
          <p:cNvGrpSpPr/>
          <p:nvPr/>
        </p:nvGrpSpPr>
        <p:grpSpPr>
          <a:xfrm>
            <a:off x="3066000" y="2256439"/>
            <a:ext cx="355557" cy="354616"/>
            <a:chOff x="-34005425" y="3945575"/>
            <a:chExt cx="293025" cy="292250"/>
          </a:xfrm>
        </p:grpSpPr>
        <p:sp>
          <p:nvSpPr>
            <p:cNvPr id="6561" name="Google Shape;6561;p5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50"/>
          <p:cNvGrpSpPr/>
          <p:nvPr/>
        </p:nvGrpSpPr>
        <p:grpSpPr>
          <a:xfrm>
            <a:off x="1713099" y="2729615"/>
            <a:ext cx="358408" cy="355557"/>
            <a:chOff x="-32174975" y="3192625"/>
            <a:chExt cx="295375" cy="293025"/>
          </a:xfrm>
        </p:grpSpPr>
        <p:sp>
          <p:nvSpPr>
            <p:cNvPr id="6565" name="Google Shape;6565;p5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9" name="Google Shape;6569;p50"/>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0"/>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1" name="Google Shape;6571;p50"/>
          <p:cNvGrpSpPr/>
          <p:nvPr/>
        </p:nvGrpSpPr>
        <p:grpSpPr>
          <a:xfrm>
            <a:off x="3952249" y="2730570"/>
            <a:ext cx="354586" cy="353645"/>
            <a:chOff x="-30345325" y="3184750"/>
            <a:chExt cx="292225" cy="291450"/>
          </a:xfrm>
        </p:grpSpPr>
        <p:sp>
          <p:nvSpPr>
            <p:cNvPr id="6572" name="Google Shape;6572;p5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50"/>
          <p:cNvGrpSpPr/>
          <p:nvPr/>
        </p:nvGrpSpPr>
        <p:grpSpPr>
          <a:xfrm>
            <a:off x="1277001" y="1380546"/>
            <a:ext cx="353645" cy="353645"/>
            <a:chOff x="-35481425" y="3202075"/>
            <a:chExt cx="291450" cy="291450"/>
          </a:xfrm>
        </p:grpSpPr>
        <p:sp>
          <p:nvSpPr>
            <p:cNvPr id="6578" name="Google Shape;6578;p5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50"/>
          <p:cNvGrpSpPr/>
          <p:nvPr/>
        </p:nvGrpSpPr>
        <p:grpSpPr>
          <a:xfrm>
            <a:off x="1276531" y="1822072"/>
            <a:ext cx="354586" cy="352675"/>
            <a:chOff x="-35482200" y="3561225"/>
            <a:chExt cx="292225" cy="290650"/>
          </a:xfrm>
        </p:grpSpPr>
        <p:sp>
          <p:nvSpPr>
            <p:cNvPr id="6586" name="Google Shape;6586;p5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50"/>
          <p:cNvGrpSpPr/>
          <p:nvPr/>
        </p:nvGrpSpPr>
        <p:grpSpPr>
          <a:xfrm>
            <a:off x="1277001" y="2256940"/>
            <a:ext cx="353645" cy="353615"/>
            <a:chOff x="-35481425" y="3919600"/>
            <a:chExt cx="291450" cy="291425"/>
          </a:xfrm>
        </p:grpSpPr>
        <p:sp>
          <p:nvSpPr>
            <p:cNvPr id="6590" name="Google Shape;6590;p5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50"/>
          <p:cNvGrpSpPr/>
          <p:nvPr/>
        </p:nvGrpSpPr>
        <p:grpSpPr>
          <a:xfrm>
            <a:off x="3512636" y="1381031"/>
            <a:ext cx="357468" cy="352675"/>
            <a:chOff x="-33645475" y="3228075"/>
            <a:chExt cx="294600" cy="290650"/>
          </a:xfrm>
        </p:grpSpPr>
        <p:sp>
          <p:nvSpPr>
            <p:cNvPr id="6599" name="Google Shape;6599;p5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50"/>
          <p:cNvGrpSpPr/>
          <p:nvPr/>
        </p:nvGrpSpPr>
        <p:grpSpPr>
          <a:xfrm>
            <a:off x="3513606" y="1821116"/>
            <a:ext cx="355526" cy="354586"/>
            <a:chOff x="-33646250" y="3586425"/>
            <a:chExt cx="293000" cy="292225"/>
          </a:xfrm>
        </p:grpSpPr>
        <p:sp>
          <p:nvSpPr>
            <p:cNvPr id="6607" name="Google Shape;6607;p5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50"/>
          <p:cNvGrpSpPr/>
          <p:nvPr/>
        </p:nvGrpSpPr>
        <p:grpSpPr>
          <a:xfrm>
            <a:off x="3514076" y="2255969"/>
            <a:ext cx="354586" cy="355557"/>
            <a:chOff x="-33645475" y="3944800"/>
            <a:chExt cx="292225" cy="293025"/>
          </a:xfrm>
        </p:grpSpPr>
        <p:sp>
          <p:nvSpPr>
            <p:cNvPr id="6610" name="Google Shape;6610;p5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0" name="Google Shape;6620;p50"/>
          <p:cNvGrpSpPr/>
          <p:nvPr/>
        </p:nvGrpSpPr>
        <p:grpSpPr>
          <a:xfrm>
            <a:off x="2167295" y="2729706"/>
            <a:ext cx="352675" cy="355375"/>
            <a:chOff x="-31809525" y="3192625"/>
            <a:chExt cx="290650" cy="292875"/>
          </a:xfrm>
        </p:grpSpPr>
        <p:sp>
          <p:nvSpPr>
            <p:cNvPr id="6621" name="Google Shape;6621;p5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50"/>
          <p:cNvGrpSpPr/>
          <p:nvPr/>
        </p:nvGrpSpPr>
        <p:grpSpPr>
          <a:xfrm>
            <a:off x="2166810" y="3200258"/>
            <a:ext cx="353645" cy="355557"/>
            <a:chOff x="-31811100" y="3550975"/>
            <a:chExt cx="291450" cy="293025"/>
          </a:xfrm>
        </p:grpSpPr>
        <p:sp>
          <p:nvSpPr>
            <p:cNvPr id="6626" name="Google Shape;6626;p5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50"/>
          <p:cNvGrpSpPr/>
          <p:nvPr/>
        </p:nvGrpSpPr>
        <p:grpSpPr>
          <a:xfrm>
            <a:off x="2160606" y="3664562"/>
            <a:ext cx="366052" cy="356831"/>
            <a:chOff x="-31817400" y="3910025"/>
            <a:chExt cx="301675" cy="294075"/>
          </a:xfrm>
        </p:grpSpPr>
        <p:sp>
          <p:nvSpPr>
            <p:cNvPr id="6634" name="Google Shape;6634;p5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7" name="Google Shape;6637;p50"/>
          <p:cNvGrpSpPr/>
          <p:nvPr/>
        </p:nvGrpSpPr>
        <p:grpSpPr>
          <a:xfrm>
            <a:off x="3952234" y="3200743"/>
            <a:ext cx="354616" cy="354586"/>
            <a:chOff x="-30354000" y="3569100"/>
            <a:chExt cx="292250" cy="292225"/>
          </a:xfrm>
        </p:grpSpPr>
        <p:sp>
          <p:nvSpPr>
            <p:cNvPr id="6638" name="Google Shape;6638;p5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0"/>
          <p:cNvGrpSpPr/>
          <p:nvPr/>
        </p:nvGrpSpPr>
        <p:grpSpPr>
          <a:xfrm>
            <a:off x="1730812" y="1380546"/>
            <a:ext cx="342148" cy="353645"/>
            <a:chOff x="-35118325" y="3202075"/>
            <a:chExt cx="281975" cy="291450"/>
          </a:xfrm>
        </p:grpSpPr>
        <p:sp>
          <p:nvSpPr>
            <p:cNvPr id="6645" name="Google Shape;6645;p5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50"/>
          <p:cNvGrpSpPr/>
          <p:nvPr/>
        </p:nvGrpSpPr>
        <p:grpSpPr>
          <a:xfrm>
            <a:off x="1724593" y="1821799"/>
            <a:ext cx="354586" cy="353221"/>
            <a:chOff x="-35123050" y="3561225"/>
            <a:chExt cx="292225" cy="291100"/>
          </a:xfrm>
        </p:grpSpPr>
        <p:sp>
          <p:nvSpPr>
            <p:cNvPr id="6650" name="Google Shape;6650;p5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50"/>
          <p:cNvGrpSpPr/>
          <p:nvPr/>
        </p:nvGrpSpPr>
        <p:grpSpPr>
          <a:xfrm>
            <a:off x="1766652" y="2256940"/>
            <a:ext cx="270467" cy="353615"/>
            <a:chOff x="-35089175" y="3919600"/>
            <a:chExt cx="222900" cy="291425"/>
          </a:xfrm>
        </p:grpSpPr>
        <p:sp>
          <p:nvSpPr>
            <p:cNvPr id="6653" name="Google Shape;6653;p5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50"/>
          <p:cNvGrpSpPr/>
          <p:nvPr/>
        </p:nvGrpSpPr>
        <p:grpSpPr>
          <a:xfrm>
            <a:off x="3963648" y="1380303"/>
            <a:ext cx="336445" cy="354131"/>
            <a:chOff x="-33277650" y="3226875"/>
            <a:chExt cx="277275" cy="291850"/>
          </a:xfrm>
        </p:grpSpPr>
        <p:sp>
          <p:nvSpPr>
            <p:cNvPr id="6656" name="Google Shape;6656;p5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50"/>
          <p:cNvGrpSpPr/>
          <p:nvPr/>
        </p:nvGrpSpPr>
        <p:grpSpPr>
          <a:xfrm>
            <a:off x="3955048" y="1821587"/>
            <a:ext cx="353645" cy="353645"/>
            <a:chOff x="-33286325" y="3586425"/>
            <a:chExt cx="291450" cy="291450"/>
          </a:xfrm>
        </p:grpSpPr>
        <p:sp>
          <p:nvSpPr>
            <p:cNvPr id="6664" name="Google Shape;6664;p5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50"/>
          <p:cNvGrpSpPr/>
          <p:nvPr/>
        </p:nvGrpSpPr>
        <p:grpSpPr>
          <a:xfrm>
            <a:off x="3955048" y="2255969"/>
            <a:ext cx="353645" cy="355557"/>
            <a:chOff x="-33286325" y="3944800"/>
            <a:chExt cx="291450" cy="293025"/>
          </a:xfrm>
        </p:grpSpPr>
        <p:sp>
          <p:nvSpPr>
            <p:cNvPr id="6670" name="Google Shape;6670;p5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50"/>
          <p:cNvGrpSpPr/>
          <p:nvPr/>
        </p:nvGrpSpPr>
        <p:grpSpPr>
          <a:xfrm>
            <a:off x="2613445" y="2729129"/>
            <a:ext cx="353645" cy="356527"/>
            <a:chOff x="-31452725" y="3191825"/>
            <a:chExt cx="291450" cy="293825"/>
          </a:xfrm>
        </p:grpSpPr>
        <p:sp>
          <p:nvSpPr>
            <p:cNvPr id="6675" name="Google Shape;6675;p5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50"/>
          <p:cNvGrpSpPr/>
          <p:nvPr/>
        </p:nvGrpSpPr>
        <p:grpSpPr>
          <a:xfrm>
            <a:off x="2612975" y="3200744"/>
            <a:ext cx="354586" cy="354586"/>
            <a:chOff x="-31452725" y="3551775"/>
            <a:chExt cx="292225" cy="292225"/>
          </a:xfrm>
        </p:grpSpPr>
        <p:sp>
          <p:nvSpPr>
            <p:cNvPr id="6680" name="Google Shape;6680;p5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50"/>
          <p:cNvGrpSpPr/>
          <p:nvPr/>
        </p:nvGrpSpPr>
        <p:grpSpPr>
          <a:xfrm>
            <a:off x="2611534" y="3664729"/>
            <a:ext cx="357468" cy="356497"/>
            <a:chOff x="-31455100" y="3909350"/>
            <a:chExt cx="294600" cy="293800"/>
          </a:xfrm>
        </p:grpSpPr>
        <p:sp>
          <p:nvSpPr>
            <p:cNvPr id="6685" name="Google Shape;6685;p5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50"/>
          <p:cNvGrpSpPr/>
          <p:nvPr/>
        </p:nvGrpSpPr>
        <p:grpSpPr>
          <a:xfrm>
            <a:off x="3952719" y="3665684"/>
            <a:ext cx="353645" cy="354586"/>
            <a:chOff x="-30345325" y="3918800"/>
            <a:chExt cx="291450" cy="292225"/>
          </a:xfrm>
        </p:grpSpPr>
        <p:sp>
          <p:nvSpPr>
            <p:cNvPr id="6688" name="Google Shape;6688;p5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3" name="Google Shape;6693;p50"/>
          <p:cNvGrpSpPr/>
          <p:nvPr/>
        </p:nvGrpSpPr>
        <p:grpSpPr>
          <a:xfrm>
            <a:off x="2172184" y="1821587"/>
            <a:ext cx="353645" cy="353645"/>
            <a:chOff x="-34763900" y="3561225"/>
            <a:chExt cx="291450" cy="291450"/>
          </a:xfrm>
        </p:grpSpPr>
        <p:sp>
          <p:nvSpPr>
            <p:cNvPr id="6694" name="Google Shape;6694;p5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7" name="Google Shape;6697;p50"/>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8" name="Google Shape;6698;p50"/>
          <p:cNvGrpSpPr/>
          <p:nvPr/>
        </p:nvGrpSpPr>
        <p:grpSpPr>
          <a:xfrm>
            <a:off x="827081" y="2730099"/>
            <a:ext cx="354586" cy="354586"/>
            <a:chOff x="-32927950" y="3227275"/>
            <a:chExt cx="292225" cy="292225"/>
          </a:xfrm>
        </p:grpSpPr>
        <p:sp>
          <p:nvSpPr>
            <p:cNvPr id="6699" name="Google Shape;6699;p5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50"/>
          <p:cNvGrpSpPr/>
          <p:nvPr/>
        </p:nvGrpSpPr>
        <p:grpSpPr>
          <a:xfrm>
            <a:off x="826596" y="3201213"/>
            <a:ext cx="355557" cy="353645"/>
            <a:chOff x="-32927950" y="3586425"/>
            <a:chExt cx="293025" cy="291450"/>
          </a:xfrm>
        </p:grpSpPr>
        <p:sp>
          <p:nvSpPr>
            <p:cNvPr id="6705" name="Google Shape;6705;p5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50"/>
          <p:cNvGrpSpPr/>
          <p:nvPr/>
        </p:nvGrpSpPr>
        <p:grpSpPr>
          <a:xfrm>
            <a:off x="827081" y="3665198"/>
            <a:ext cx="354586" cy="355557"/>
            <a:chOff x="-32927950" y="3944800"/>
            <a:chExt cx="292225" cy="293025"/>
          </a:xfrm>
        </p:grpSpPr>
        <p:sp>
          <p:nvSpPr>
            <p:cNvPr id="6711" name="Google Shape;6711;p5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0" name="Google Shape;6720;p50"/>
          <p:cNvGrpSpPr/>
          <p:nvPr/>
        </p:nvGrpSpPr>
        <p:grpSpPr>
          <a:xfrm>
            <a:off x="3055873" y="2730449"/>
            <a:ext cx="354586" cy="353888"/>
            <a:chOff x="-31094350" y="3194000"/>
            <a:chExt cx="292225" cy="291650"/>
          </a:xfrm>
        </p:grpSpPr>
        <p:sp>
          <p:nvSpPr>
            <p:cNvPr id="6721" name="Google Shape;6721;p5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50"/>
          <p:cNvGrpSpPr/>
          <p:nvPr/>
        </p:nvGrpSpPr>
        <p:grpSpPr>
          <a:xfrm>
            <a:off x="3056343" y="3200941"/>
            <a:ext cx="353645" cy="354191"/>
            <a:chOff x="-31093575" y="3552550"/>
            <a:chExt cx="291450" cy="291900"/>
          </a:xfrm>
        </p:grpSpPr>
        <p:sp>
          <p:nvSpPr>
            <p:cNvPr id="6730" name="Google Shape;6730;p5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50"/>
          <p:cNvGrpSpPr/>
          <p:nvPr/>
        </p:nvGrpSpPr>
        <p:grpSpPr>
          <a:xfrm>
            <a:off x="2182711" y="1380546"/>
            <a:ext cx="332593" cy="353645"/>
            <a:chOff x="-34755225" y="3202075"/>
            <a:chExt cx="274100" cy="291450"/>
          </a:xfrm>
        </p:grpSpPr>
        <p:sp>
          <p:nvSpPr>
            <p:cNvPr id="6735" name="Google Shape;6735;p5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2" name="Google Shape;6742;p50"/>
          <p:cNvGrpSpPr/>
          <p:nvPr/>
        </p:nvGrpSpPr>
        <p:grpSpPr>
          <a:xfrm>
            <a:off x="3056343" y="3666169"/>
            <a:ext cx="353645" cy="353615"/>
            <a:chOff x="-31093575" y="3911725"/>
            <a:chExt cx="291450" cy="291425"/>
          </a:xfrm>
        </p:grpSpPr>
        <p:sp>
          <p:nvSpPr>
            <p:cNvPr id="6743" name="Google Shape;6743;p5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5" name="Google Shape;6745;p50"/>
          <p:cNvGrpSpPr/>
          <p:nvPr/>
        </p:nvGrpSpPr>
        <p:grpSpPr>
          <a:xfrm>
            <a:off x="2165773" y="4123136"/>
            <a:ext cx="356497" cy="354586"/>
            <a:chOff x="-29946000" y="3183175"/>
            <a:chExt cx="293800" cy="292225"/>
          </a:xfrm>
        </p:grpSpPr>
        <p:sp>
          <p:nvSpPr>
            <p:cNvPr id="6746" name="Google Shape;6746;p5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50"/>
          <p:cNvGrpSpPr/>
          <p:nvPr/>
        </p:nvGrpSpPr>
        <p:grpSpPr>
          <a:xfrm>
            <a:off x="2610305" y="1380289"/>
            <a:ext cx="358408" cy="354161"/>
            <a:chOff x="-34408675" y="3202075"/>
            <a:chExt cx="295375" cy="291875"/>
          </a:xfrm>
        </p:grpSpPr>
        <p:sp>
          <p:nvSpPr>
            <p:cNvPr id="6753" name="Google Shape;6753;p5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50"/>
          <p:cNvGrpSpPr/>
          <p:nvPr/>
        </p:nvGrpSpPr>
        <p:grpSpPr>
          <a:xfrm>
            <a:off x="2612216" y="1820283"/>
            <a:ext cx="354586" cy="356254"/>
            <a:chOff x="-34405525" y="3558075"/>
            <a:chExt cx="292225" cy="293600"/>
          </a:xfrm>
        </p:grpSpPr>
        <p:sp>
          <p:nvSpPr>
            <p:cNvPr id="6758" name="Google Shape;6758;p5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50"/>
          <p:cNvGrpSpPr/>
          <p:nvPr/>
        </p:nvGrpSpPr>
        <p:grpSpPr>
          <a:xfrm>
            <a:off x="2611730" y="2256940"/>
            <a:ext cx="355557" cy="353615"/>
            <a:chOff x="-34406325" y="3919600"/>
            <a:chExt cx="293025" cy="291425"/>
          </a:xfrm>
        </p:grpSpPr>
        <p:sp>
          <p:nvSpPr>
            <p:cNvPr id="6762" name="Google Shape;6762;p5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50"/>
          <p:cNvGrpSpPr/>
          <p:nvPr/>
        </p:nvGrpSpPr>
        <p:grpSpPr>
          <a:xfrm>
            <a:off x="1275628" y="2736303"/>
            <a:ext cx="353645" cy="342179"/>
            <a:chOff x="-32568800" y="3232000"/>
            <a:chExt cx="291450" cy="282000"/>
          </a:xfrm>
        </p:grpSpPr>
        <p:sp>
          <p:nvSpPr>
            <p:cNvPr id="6770" name="Google Shape;6770;p5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50"/>
          <p:cNvGrpSpPr/>
          <p:nvPr/>
        </p:nvGrpSpPr>
        <p:grpSpPr>
          <a:xfrm>
            <a:off x="1275158" y="3201213"/>
            <a:ext cx="354586" cy="353645"/>
            <a:chOff x="-32569575" y="3586425"/>
            <a:chExt cx="292225" cy="291450"/>
          </a:xfrm>
        </p:grpSpPr>
        <p:sp>
          <p:nvSpPr>
            <p:cNvPr id="6773" name="Google Shape;6773;p5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50"/>
          <p:cNvGrpSpPr/>
          <p:nvPr/>
        </p:nvGrpSpPr>
        <p:grpSpPr>
          <a:xfrm>
            <a:off x="1266073" y="3665805"/>
            <a:ext cx="372756" cy="354343"/>
            <a:chOff x="-32576675" y="3944600"/>
            <a:chExt cx="307200" cy="292025"/>
          </a:xfrm>
        </p:grpSpPr>
        <p:sp>
          <p:nvSpPr>
            <p:cNvPr id="6776" name="Google Shape;6776;p5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50"/>
          <p:cNvGrpSpPr/>
          <p:nvPr/>
        </p:nvGrpSpPr>
        <p:grpSpPr>
          <a:xfrm>
            <a:off x="3511040" y="2730100"/>
            <a:ext cx="354586" cy="354586"/>
            <a:chOff x="-30735200" y="3192625"/>
            <a:chExt cx="292225" cy="292225"/>
          </a:xfrm>
        </p:grpSpPr>
        <p:sp>
          <p:nvSpPr>
            <p:cNvPr id="6779" name="Google Shape;6779;p5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50"/>
          <p:cNvGrpSpPr/>
          <p:nvPr/>
        </p:nvGrpSpPr>
        <p:grpSpPr>
          <a:xfrm>
            <a:off x="3511040" y="3201532"/>
            <a:ext cx="354586" cy="353008"/>
            <a:chOff x="-30735200" y="3552550"/>
            <a:chExt cx="292225" cy="290925"/>
          </a:xfrm>
        </p:grpSpPr>
        <p:sp>
          <p:nvSpPr>
            <p:cNvPr id="6787" name="Google Shape;6787;p5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50"/>
          <p:cNvGrpSpPr/>
          <p:nvPr/>
        </p:nvGrpSpPr>
        <p:grpSpPr>
          <a:xfrm>
            <a:off x="3511040" y="3666154"/>
            <a:ext cx="354586" cy="353645"/>
            <a:chOff x="-30735200" y="3910925"/>
            <a:chExt cx="292225" cy="291450"/>
          </a:xfrm>
        </p:grpSpPr>
        <p:sp>
          <p:nvSpPr>
            <p:cNvPr id="6790" name="Google Shape;6790;p5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2" name="Google Shape;6792;p50"/>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3" name="Google Shape;6793;p50"/>
          <p:cNvGrpSpPr/>
          <p:nvPr/>
        </p:nvGrpSpPr>
        <p:grpSpPr>
          <a:xfrm>
            <a:off x="4864547" y="1375808"/>
            <a:ext cx="358971" cy="359224"/>
            <a:chOff x="-57956275" y="3197925"/>
            <a:chExt cx="319000" cy="319225"/>
          </a:xfrm>
        </p:grpSpPr>
        <p:sp>
          <p:nvSpPr>
            <p:cNvPr id="6794" name="Google Shape;6794;p5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50"/>
          <p:cNvGrpSpPr/>
          <p:nvPr/>
        </p:nvGrpSpPr>
        <p:grpSpPr>
          <a:xfrm>
            <a:off x="4886701" y="1832234"/>
            <a:ext cx="314662" cy="358971"/>
            <a:chOff x="-57940525" y="3590375"/>
            <a:chExt cx="279625" cy="319000"/>
          </a:xfrm>
        </p:grpSpPr>
        <p:sp>
          <p:nvSpPr>
            <p:cNvPr id="6802" name="Google Shape;6802;p5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50"/>
          <p:cNvGrpSpPr/>
          <p:nvPr/>
        </p:nvGrpSpPr>
        <p:grpSpPr>
          <a:xfrm>
            <a:off x="4857582" y="2273605"/>
            <a:ext cx="358099" cy="358999"/>
            <a:chOff x="-57959425" y="3982600"/>
            <a:chExt cx="318225" cy="319025"/>
          </a:xfrm>
        </p:grpSpPr>
        <p:sp>
          <p:nvSpPr>
            <p:cNvPr id="6808" name="Google Shape;6808;p5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50"/>
          <p:cNvGrpSpPr/>
          <p:nvPr/>
        </p:nvGrpSpPr>
        <p:grpSpPr>
          <a:xfrm>
            <a:off x="7057749" y="1376934"/>
            <a:ext cx="357226" cy="357226"/>
            <a:chOff x="-55987225" y="3198925"/>
            <a:chExt cx="317450" cy="317450"/>
          </a:xfrm>
        </p:grpSpPr>
        <p:sp>
          <p:nvSpPr>
            <p:cNvPr id="6813" name="Google Shape;6813;p5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50"/>
          <p:cNvGrpSpPr/>
          <p:nvPr/>
        </p:nvGrpSpPr>
        <p:grpSpPr>
          <a:xfrm>
            <a:off x="7057749" y="1832965"/>
            <a:ext cx="357226" cy="357367"/>
            <a:chOff x="-55987225" y="3591025"/>
            <a:chExt cx="317450" cy="317575"/>
          </a:xfrm>
        </p:grpSpPr>
        <p:sp>
          <p:nvSpPr>
            <p:cNvPr id="6818" name="Google Shape;6818;p5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50"/>
          <p:cNvGrpSpPr/>
          <p:nvPr/>
        </p:nvGrpSpPr>
        <p:grpSpPr>
          <a:xfrm>
            <a:off x="7071665" y="2273605"/>
            <a:ext cx="358999" cy="358999"/>
            <a:chOff x="-55988800" y="3982600"/>
            <a:chExt cx="319025" cy="319025"/>
          </a:xfrm>
        </p:grpSpPr>
        <p:sp>
          <p:nvSpPr>
            <p:cNvPr id="6824" name="Google Shape;6824;p5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50"/>
          <p:cNvGrpSpPr/>
          <p:nvPr/>
        </p:nvGrpSpPr>
        <p:grpSpPr>
          <a:xfrm>
            <a:off x="5730184" y="2731562"/>
            <a:ext cx="356326" cy="358971"/>
            <a:chOff x="-54026025" y="3192625"/>
            <a:chExt cx="316650" cy="319000"/>
          </a:xfrm>
        </p:grpSpPr>
        <p:sp>
          <p:nvSpPr>
            <p:cNvPr id="6830" name="Google Shape;6830;p5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50"/>
          <p:cNvGrpSpPr/>
          <p:nvPr/>
        </p:nvGrpSpPr>
        <p:grpSpPr>
          <a:xfrm>
            <a:off x="5750130" y="3202536"/>
            <a:ext cx="316434" cy="358099"/>
            <a:chOff x="-54007925" y="3584850"/>
            <a:chExt cx="281200" cy="318225"/>
          </a:xfrm>
        </p:grpSpPr>
        <p:sp>
          <p:nvSpPr>
            <p:cNvPr id="6839" name="Google Shape;6839;p5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5" name="Google Shape;6845;p50"/>
          <p:cNvGrpSpPr/>
          <p:nvPr/>
        </p:nvGrpSpPr>
        <p:grpSpPr>
          <a:xfrm>
            <a:off x="5750130" y="3664421"/>
            <a:ext cx="316434" cy="358914"/>
            <a:chOff x="-54007925" y="3975575"/>
            <a:chExt cx="281200" cy="318950"/>
          </a:xfrm>
        </p:grpSpPr>
        <p:sp>
          <p:nvSpPr>
            <p:cNvPr id="6846" name="Google Shape;6846;p5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50"/>
          <p:cNvGrpSpPr/>
          <p:nvPr/>
        </p:nvGrpSpPr>
        <p:grpSpPr>
          <a:xfrm>
            <a:off x="7984996" y="2748891"/>
            <a:ext cx="274770" cy="358492"/>
            <a:chOff x="-52005775" y="3208025"/>
            <a:chExt cx="244175" cy="318575"/>
          </a:xfrm>
        </p:grpSpPr>
        <p:sp>
          <p:nvSpPr>
            <p:cNvPr id="6851" name="Google Shape;6851;p5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0"/>
          <p:cNvGrpSpPr/>
          <p:nvPr/>
        </p:nvGrpSpPr>
        <p:grpSpPr>
          <a:xfrm>
            <a:off x="5291462" y="1376934"/>
            <a:ext cx="358099" cy="358099"/>
            <a:chOff x="-57568775" y="3198925"/>
            <a:chExt cx="318225" cy="318225"/>
          </a:xfrm>
        </p:grpSpPr>
        <p:sp>
          <p:nvSpPr>
            <p:cNvPr id="6863" name="Google Shape;6863;p5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50"/>
          <p:cNvGrpSpPr/>
          <p:nvPr/>
        </p:nvGrpSpPr>
        <p:grpSpPr>
          <a:xfrm>
            <a:off x="5313181" y="1832234"/>
            <a:ext cx="314662" cy="358099"/>
            <a:chOff x="-57549075" y="3590375"/>
            <a:chExt cx="279625" cy="318225"/>
          </a:xfrm>
        </p:grpSpPr>
        <p:sp>
          <p:nvSpPr>
            <p:cNvPr id="6870" name="Google Shape;6870;p5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50"/>
          <p:cNvGrpSpPr/>
          <p:nvPr/>
        </p:nvGrpSpPr>
        <p:grpSpPr>
          <a:xfrm>
            <a:off x="5305378" y="2273605"/>
            <a:ext cx="359871" cy="359871"/>
            <a:chOff x="-57570350" y="3982600"/>
            <a:chExt cx="319800" cy="319800"/>
          </a:xfrm>
        </p:grpSpPr>
        <p:sp>
          <p:nvSpPr>
            <p:cNvPr id="6875" name="Google Shape;6875;p5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50"/>
          <p:cNvGrpSpPr/>
          <p:nvPr/>
        </p:nvGrpSpPr>
        <p:grpSpPr>
          <a:xfrm>
            <a:off x="7520416" y="1376033"/>
            <a:ext cx="314662" cy="358999"/>
            <a:chOff x="-55576850" y="3198125"/>
            <a:chExt cx="279625" cy="319025"/>
          </a:xfrm>
        </p:grpSpPr>
        <p:sp>
          <p:nvSpPr>
            <p:cNvPr id="6880" name="Google Shape;6880;p5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50"/>
          <p:cNvGrpSpPr/>
          <p:nvPr/>
        </p:nvGrpSpPr>
        <p:grpSpPr>
          <a:xfrm>
            <a:off x="7497812" y="1832009"/>
            <a:ext cx="359871" cy="358324"/>
            <a:chOff x="-55596550" y="3590175"/>
            <a:chExt cx="319800" cy="318425"/>
          </a:xfrm>
        </p:grpSpPr>
        <p:sp>
          <p:nvSpPr>
            <p:cNvPr id="6885" name="Google Shape;6885;p5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50"/>
          <p:cNvGrpSpPr/>
          <p:nvPr/>
        </p:nvGrpSpPr>
        <p:grpSpPr>
          <a:xfrm>
            <a:off x="7513049" y="2273351"/>
            <a:ext cx="358999" cy="359252"/>
            <a:chOff x="-55595775" y="3982375"/>
            <a:chExt cx="319025" cy="319250"/>
          </a:xfrm>
        </p:grpSpPr>
        <p:sp>
          <p:nvSpPr>
            <p:cNvPr id="6890" name="Google Shape;6890;p5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50"/>
          <p:cNvGrpSpPr/>
          <p:nvPr/>
        </p:nvGrpSpPr>
        <p:grpSpPr>
          <a:xfrm>
            <a:off x="6170232" y="2731562"/>
            <a:ext cx="358999" cy="358099"/>
            <a:chOff x="-53635375" y="3192625"/>
            <a:chExt cx="319025" cy="318225"/>
          </a:xfrm>
        </p:grpSpPr>
        <p:sp>
          <p:nvSpPr>
            <p:cNvPr id="6897" name="Google Shape;6897;p5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50"/>
          <p:cNvGrpSpPr/>
          <p:nvPr/>
        </p:nvGrpSpPr>
        <p:grpSpPr>
          <a:xfrm>
            <a:off x="6192401" y="3202536"/>
            <a:ext cx="314662" cy="358999"/>
            <a:chOff x="-53615675" y="3584850"/>
            <a:chExt cx="279625" cy="319025"/>
          </a:xfrm>
        </p:grpSpPr>
        <p:sp>
          <p:nvSpPr>
            <p:cNvPr id="6901" name="Google Shape;6901;p5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50"/>
          <p:cNvGrpSpPr/>
          <p:nvPr/>
        </p:nvGrpSpPr>
        <p:grpSpPr>
          <a:xfrm>
            <a:off x="6170246" y="3665461"/>
            <a:ext cx="358971" cy="357874"/>
            <a:chOff x="-53634575" y="3976500"/>
            <a:chExt cx="319000" cy="318025"/>
          </a:xfrm>
        </p:grpSpPr>
        <p:sp>
          <p:nvSpPr>
            <p:cNvPr id="6905" name="Google Shape;6905;p5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50"/>
          <p:cNvGrpSpPr/>
          <p:nvPr/>
        </p:nvGrpSpPr>
        <p:grpSpPr>
          <a:xfrm>
            <a:off x="7965050" y="3208415"/>
            <a:ext cx="314662" cy="358436"/>
            <a:chOff x="-52023900" y="3590075"/>
            <a:chExt cx="279625" cy="318525"/>
          </a:xfrm>
        </p:grpSpPr>
        <p:sp>
          <p:nvSpPr>
            <p:cNvPr id="6914" name="Google Shape;6914;p5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50"/>
          <p:cNvGrpSpPr/>
          <p:nvPr/>
        </p:nvGrpSpPr>
        <p:grpSpPr>
          <a:xfrm>
            <a:off x="5728292" y="1376934"/>
            <a:ext cx="358971" cy="358971"/>
            <a:chOff x="-57173375" y="3198925"/>
            <a:chExt cx="319000" cy="319000"/>
          </a:xfrm>
        </p:grpSpPr>
        <p:sp>
          <p:nvSpPr>
            <p:cNvPr id="6922" name="Google Shape;6922;p5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50"/>
          <p:cNvGrpSpPr/>
          <p:nvPr/>
        </p:nvGrpSpPr>
        <p:grpSpPr>
          <a:xfrm>
            <a:off x="5729178" y="1854374"/>
            <a:ext cx="357198" cy="314690"/>
            <a:chOff x="-57176525" y="3610050"/>
            <a:chExt cx="317425" cy="279650"/>
          </a:xfrm>
        </p:grpSpPr>
        <p:sp>
          <p:nvSpPr>
            <p:cNvPr id="6927" name="Google Shape;6927;p5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50"/>
          <p:cNvGrpSpPr/>
          <p:nvPr/>
        </p:nvGrpSpPr>
        <p:grpSpPr>
          <a:xfrm>
            <a:off x="7939633" y="1376934"/>
            <a:ext cx="358099" cy="356326"/>
            <a:chOff x="-55202750" y="3198925"/>
            <a:chExt cx="318225" cy="316650"/>
          </a:xfrm>
        </p:grpSpPr>
        <p:sp>
          <p:nvSpPr>
            <p:cNvPr id="6933" name="Google Shape;6933;p5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50"/>
          <p:cNvGrpSpPr/>
          <p:nvPr/>
        </p:nvGrpSpPr>
        <p:grpSpPr>
          <a:xfrm>
            <a:off x="7950267" y="1832234"/>
            <a:ext cx="336830" cy="358099"/>
            <a:chOff x="-55194875" y="3590375"/>
            <a:chExt cx="299325" cy="318225"/>
          </a:xfrm>
        </p:grpSpPr>
        <p:sp>
          <p:nvSpPr>
            <p:cNvPr id="6936" name="Google Shape;6936;p5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50"/>
          <p:cNvGrpSpPr/>
          <p:nvPr/>
        </p:nvGrpSpPr>
        <p:grpSpPr>
          <a:xfrm>
            <a:off x="7954884" y="2274505"/>
            <a:ext cx="357198" cy="357198"/>
            <a:chOff x="-55203525" y="3983400"/>
            <a:chExt cx="317425" cy="317425"/>
          </a:xfrm>
        </p:grpSpPr>
        <p:sp>
          <p:nvSpPr>
            <p:cNvPr id="6942" name="Google Shape;6942;p5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50"/>
          <p:cNvGrpSpPr/>
          <p:nvPr/>
        </p:nvGrpSpPr>
        <p:grpSpPr>
          <a:xfrm>
            <a:off x="6621365" y="2731562"/>
            <a:ext cx="335930" cy="358971"/>
            <a:chOff x="-53232900" y="3192625"/>
            <a:chExt cx="298525" cy="319000"/>
          </a:xfrm>
        </p:grpSpPr>
        <p:sp>
          <p:nvSpPr>
            <p:cNvPr id="6946" name="Google Shape;6946;p5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50"/>
          <p:cNvGrpSpPr/>
          <p:nvPr/>
        </p:nvGrpSpPr>
        <p:grpSpPr>
          <a:xfrm>
            <a:off x="6610731" y="3202536"/>
            <a:ext cx="357198" cy="356326"/>
            <a:chOff x="-53242350" y="3584850"/>
            <a:chExt cx="317425" cy="316650"/>
          </a:xfrm>
        </p:grpSpPr>
        <p:sp>
          <p:nvSpPr>
            <p:cNvPr id="6955" name="Google Shape;6955;p5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50"/>
          <p:cNvGrpSpPr/>
          <p:nvPr/>
        </p:nvGrpSpPr>
        <p:grpSpPr>
          <a:xfrm>
            <a:off x="6631999" y="3665236"/>
            <a:ext cx="314662" cy="358999"/>
            <a:chOff x="-53224225" y="3976300"/>
            <a:chExt cx="279625" cy="319025"/>
          </a:xfrm>
        </p:grpSpPr>
        <p:sp>
          <p:nvSpPr>
            <p:cNvPr id="6961" name="Google Shape;6961;p5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50"/>
          <p:cNvGrpSpPr/>
          <p:nvPr/>
        </p:nvGrpSpPr>
        <p:grpSpPr>
          <a:xfrm>
            <a:off x="7942896" y="3672917"/>
            <a:ext cx="358971" cy="358408"/>
            <a:chOff x="-52043575" y="3983125"/>
            <a:chExt cx="319000" cy="318500"/>
          </a:xfrm>
        </p:grpSpPr>
        <p:sp>
          <p:nvSpPr>
            <p:cNvPr id="6969" name="Google Shape;6969;p5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50"/>
          <p:cNvGrpSpPr/>
          <p:nvPr/>
        </p:nvGrpSpPr>
        <p:grpSpPr>
          <a:xfrm>
            <a:off x="6196836" y="1376934"/>
            <a:ext cx="314662" cy="358971"/>
            <a:chOff x="-56766175" y="3198925"/>
            <a:chExt cx="279625" cy="319000"/>
          </a:xfrm>
        </p:grpSpPr>
        <p:sp>
          <p:nvSpPr>
            <p:cNvPr id="6979" name="Google Shape;6979;p5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50"/>
          <p:cNvGrpSpPr/>
          <p:nvPr/>
        </p:nvGrpSpPr>
        <p:grpSpPr>
          <a:xfrm>
            <a:off x="6195950" y="1832234"/>
            <a:ext cx="316434" cy="358099"/>
            <a:chOff x="-56766175" y="3590375"/>
            <a:chExt cx="281200" cy="318225"/>
          </a:xfrm>
        </p:grpSpPr>
        <p:sp>
          <p:nvSpPr>
            <p:cNvPr id="6987" name="Google Shape;6987;p5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50"/>
          <p:cNvGrpSpPr/>
          <p:nvPr/>
        </p:nvGrpSpPr>
        <p:grpSpPr>
          <a:xfrm>
            <a:off x="6232906" y="2273605"/>
            <a:ext cx="272126" cy="358099"/>
            <a:chOff x="-56747275" y="3982600"/>
            <a:chExt cx="241825" cy="318225"/>
          </a:xfrm>
        </p:grpSpPr>
        <p:sp>
          <p:nvSpPr>
            <p:cNvPr id="6992" name="Google Shape;6992;p5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50"/>
          <p:cNvGrpSpPr/>
          <p:nvPr/>
        </p:nvGrpSpPr>
        <p:grpSpPr>
          <a:xfrm>
            <a:off x="4840657" y="3215842"/>
            <a:ext cx="358999" cy="342991"/>
            <a:chOff x="-54812875" y="3596675"/>
            <a:chExt cx="319025" cy="304800"/>
          </a:xfrm>
        </p:grpSpPr>
        <p:sp>
          <p:nvSpPr>
            <p:cNvPr id="7000" name="Google Shape;7000;p5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7" name="Google Shape;7007;p50"/>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0"/>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9" name="Google Shape;7009;p50"/>
          <p:cNvGrpSpPr/>
          <p:nvPr/>
        </p:nvGrpSpPr>
        <p:grpSpPr>
          <a:xfrm>
            <a:off x="4862826" y="3672326"/>
            <a:ext cx="314662" cy="358099"/>
            <a:chOff x="-54793175" y="3982600"/>
            <a:chExt cx="279625" cy="318225"/>
          </a:xfrm>
        </p:grpSpPr>
        <p:sp>
          <p:nvSpPr>
            <p:cNvPr id="7010" name="Google Shape;7010;p5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7" name="Google Shape;7017;p50"/>
          <p:cNvGrpSpPr/>
          <p:nvPr/>
        </p:nvGrpSpPr>
        <p:grpSpPr>
          <a:xfrm>
            <a:off x="7074284" y="2731562"/>
            <a:ext cx="314662" cy="358099"/>
            <a:chOff x="-52832000" y="3192625"/>
            <a:chExt cx="279625" cy="318225"/>
          </a:xfrm>
        </p:grpSpPr>
        <p:sp>
          <p:nvSpPr>
            <p:cNvPr id="7018" name="Google Shape;7018;p5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50"/>
          <p:cNvGrpSpPr/>
          <p:nvPr/>
        </p:nvGrpSpPr>
        <p:grpSpPr>
          <a:xfrm>
            <a:off x="5760817" y="2272929"/>
            <a:ext cx="323524" cy="358774"/>
            <a:chOff x="-57162350" y="3982000"/>
            <a:chExt cx="287500" cy="318825"/>
          </a:xfrm>
        </p:grpSpPr>
        <p:sp>
          <p:nvSpPr>
            <p:cNvPr id="7027" name="Google Shape;7027;p5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50"/>
          <p:cNvGrpSpPr/>
          <p:nvPr/>
        </p:nvGrpSpPr>
        <p:grpSpPr>
          <a:xfrm>
            <a:off x="7052130" y="3203436"/>
            <a:ext cx="358971" cy="357198"/>
            <a:chOff x="-52851675" y="3585650"/>
            <a:chExt cx="319000" cy="317425"/>
          </a:xfrm>
        </p:grpSpPr>
        <p:sp>
          <p:nvSpPr>
            <p:cNvPr id="7036" name="Google Shape;7036;p5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0"/>
          <p:cNvGrpSpPr/>
          <p:nvPr/>
        </p:nvGrpSpPr>
        <p:grpSpPr>
          <a:xfrm>
            <a:off x="7074284" y="3665236"/>
            <a:ext cx="314662" cy="358999"/>
            <a:chOff x="-52832000" y="3976300"/>
            <a:chExt cx="279625" cy="319025"/>
          </a:xfrm>
        </p:grpSpPr>
        <p:sp>
          <p:nvSpPr>
            <p:cNvPr id="7043" name="Google Shape;7043;p5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50"/>
          <p:cNvGrpSpPr/>
          <p:nvPr/>
        </p:nvGrpSpPr>
        <p:grpSpPr>
          <a:xfrm>
            <a:off x="6191490" y="4119884"/>
            <a:ext cx="316434" cy="358099"/>
            <a:chOff x="-51633225" y="3198925"/>
            <a:chExt cx="281200" cy="318225"/>
          </a:xfrm>
        </p:grpSpPr>
        <p:sp>
          <p:nvSpPr>
            <p:cNvPr id="7049" name="Google Shape;7049;p5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50"/>
          <p:cNvGrpSpPr/>
          <p:nvPr/>
        </p:nvGrpSpPr>
        <p:grpSpPr>
          <a:xfrm>
            <a:off x="6610314" y="1377806"/>
            <a:ext cx="365188" cy="357226"/>
            <a:chOff x="-56396775" y="3199700"/>
            <a:chExt cx="324525" cy="317450"/>
          </a:xfrm>
        </p:grpSpPr>
        <p:sp>
          <p:nvSpPr>
            <p:cNvPr id="7057" name="Google Shape;7057;p5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50"/>
          <p:cNvGrpSpPr/>
          <p:nvPr/>
        </p:nvGrpSpPr>
        <p:grpSpPr>
          <a:xfrm>
            <a:off x="6613408" y="1843740"/>
            <a:ext cx="358999" cy="335958"/>
            <a:chOff x="-56394425" y="3600600"/>
            <a:chExt cx="319025" cy="298550"/>
          </a:xfrm>
        </p:grpSpPr>
        <p:sp>
          <p:nvSpPr>
            <p:cNvPr id="7064" name="Google Shape;7064;p5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50"/>
          <p:cNvGrpSpPr/>
          <p:nvPr/>
        </p:nvGrpSpPr>
        <p:grpSpPr>
          <a:xfrm>
            <a:off x="6644175" y="2274505"/>
            <a:ext cx="327068" cy="357198"/>
            <a:chOff x="-56379450" y="3983400"/>
            <a:chExt cx="290650" cy="317425"/>
          </a:xfrm>
        </p:grpSpPr>
        <p:sp>
          <p:nvSpPr>
            <p:cNvPr id="7068" name="Google Shape;7068;p5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0"/>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0"/>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50"/>
          <p:cNvGrpSpPr/>
          <p:nvPr/>
        </p:nvGrpSpPr>
        <p:grpSpPr>
          <a:xfrm>
            <a:off x="5307879" y="2738651"/>
            <a:ext cx="316434" cy="358971"/>
            <a:chOff x="-54401725" y="3198925"/>
            <a:chExt cx="281200" cy="319000"/>
          </a:xfrm>
        </p:grpSpPr>
        <p:sp>
          <p:nvSpPr>
            <p:cNvPr id="7077" name="Google Shape;7077;p5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50"/>
          <p:cNvGrpSpPr/>
          <p:nvPr/>
        </p:nvGrpSpPr>
        <p:grpSpPr>
          <a:xfrm>
            <a:off x="5308766" y="3208753"/>
            <a:ext cx="314662" cy="358099"/>
            <a:chOff x="-54401725" y="3590375"/>
            <a:chExt cx="279625" cy="318225"/>
          </a:xfrm>
        </p:grpSpPr>
        <p:sp>
          <p:nvSpPr>
            <p:cNvPr id="7089" name="Google Shape;7089;p5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50"/>
          <p:cNvGrpSpPr/>
          <p:nvPr/>
        </p:nvGrpSpPr>
        <p:grpSpPr>
          <a:xfrm>
            <a:off x="5306557" y="3672326"/>
            <a:ext cx="319079" cy="358099"/>
            <a:chOff x="-54403300" y="3982600"/>
            <a:chExt cx="283550" cy="318225"/>
          </a:xfrm>
        </p:grpSpPr>
        <p:sp>
          <p:nvSpPr>
            <p:cNvPr id="7096" name="Google Shape;7096;p5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50"/>
          <p:cNvGrpSpPr/>
          <p:nvPr/>
        </p:nvGrpSpPr>
        <p:grpSpPr>
          <a:xfrm>
            <a:off x="7493951" y="2733559"/>
            <a:ext cx="356298" cy="356973"/>
            <a:chOff x="-52458650" y="3194400"/>
            <a:chExt cx="316625" cy="317225"/>
          </a:xfrm>
        </p:grpSpPr>
        <p:sp>
          <p:nvSpPr>
            <p:cNvPr id="7102" name="Google Shape;7102;p5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50"/>
          <p:cNvGrpSpPr/>
          <p:nvPr/>
        </p:nvGrpSpPr>
        <p:grpSpPr>
          <a:xfrm>
            <a:off x="4862826" y="2738651"/>
            <a:ext cx="314662" cy="358971"/>
            <a:chOff x="-54793175" y="3198925"/>
            <a:chExt cx="279625" cy="319000"/>
          </a:xfrm>
        </p:grpSpPr>
        <p:sp>
          <p:nvSpPr>
            <p:cNvPr id="7111" name="Google Shape;7111;p5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50"/>
          <p:cNvGrpSpPr/>
          <p:nvPr/>
        </p:nvGrpSpPr>
        <p:grpSpPr>
          <a:xfrm>
            <a:off x="7503249" y="3202536"/>
            <a:ext cx="337703" cy="357845"/>
            <a:chOff x="-52450000" y="3584850"/>
            <a:chExt cx="300100" cy="318000"/>
          </a:xfrm>
        </p:grpSpPr>
        <p:sp>
          <p:nvSpPr>
            <p:cNvPr id="7119" name="Google Shape;7119;p5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50"/>
          <p:cNvGrpSpPr/>
          <p:nvPr/>
        </p:nvGrpSpPr>
        <p:grpSpPr>
          <a:xfrm>
            <a:off x="7514769" y="3667009"/>
            <a:ext cx="314662" cy="357226"/>
            <a:chOff x="-52440550" y="3977875"/>
            <a:chExt cx="279625" cy="317450"/>
          </a:xfrm>
        </p:grpSpPr>
        <p:sp>
          <p:nvSpPr>
            <p:cNvPr id="7127" name="Google Shape;7127;p5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50"/>
          <p:cNvGrpSpPr/>
          <p:nvPr/>
        </p:nvGrpSpPr>
        <p:grpSpPr>
          <a:xfrm>
            <a:off x="6626703" y="4123215"/>
            <a:ext cx="314662" cy="358999"/>
            <a:chOff x="-51623775" y="3584850"/>
            <a:chExt cx="279625" cy="319025"/>
          </a:xfrm>
        </p:grpSpPr>
        <p:sp>
          <p:nvSpPr>
            <p:cNvPr id="7136" name="Google Shape;7136;p5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5" name="Google Shape;7145;p50"/>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146" name="Google Shape;7146;p50"/>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50" name="Shape 7150"/>
        <p:cNvGrpSpPr/>
        <p:nvPr/>
      </p:nvGrpSpPr>
      <p:grpSpPr>
        <a:xfrm>
          <a:off x="0" y="0"/>
          <a:ext cx="0" cy="0"/>
          <a:chOff x="0" y="0"/>
          <a:chExt cx="0" cy="0"/>
        </a:xfrm>
      </p:grpSpPr>
      <p:grpSp>
        <p:nvGrpSpPr>
          <p:cNvPr id="7151" name="Google Shape;7151;p51"/>
          <p:cNvGrpSpPr/>
          <p:nvPr/>
        </p:nvGrpSpPr>
        <p:grpSpPr>
          <a:xfrm>
            <a:off x="866775" y="1386849"/>
            <a:ext cx="276003" cy="357300"/>
            <a:chOff x="-50469125" y="3183175"/>
            <a:chExt cx="233150" cy="301825"/>
          </a:xfrm>
        </p:grpSpPr>
        <p:sp>
          <p:nvSpPr>
            <p:cNvPr id="7152" name="Google Shape;7152;p5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51"/>
          <p:cNvGrpSpPr/>
          <p:nvPr/>
        </p:nvGrpSpPr>
        <p:grpSpPr>
          <a:xfrm>
            <a:off x="826674" y="1822251"/>
            <a:ext cx="356205" cy="355288"/>
            <a:chOff x="-50504575" y="3550975"/>
            <a:chExt cx="300900" cy="300125"/>
          </a:xfrm>
        </p:grpSpPr>
        <p:sp>
          <p:nvSpPr>
            <p:cNvPr id="7156" name="Google Shape;7156;p5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51"/>
          <p:cNvGrpSpPr/>
          <p:nvPr/>
        </p:nvGrpSpPr>
        <p:grpSpPr>
          <a:xfrm>
            <a:off x="826674" y="2260493"/>
            <a:ext cx="356205" cy="354341"/>
            <a:chOff x="-50503000" y="3921175"/>
            <a:chExt cx="300900" cy="299325"/>
          </a:xfrm>
        </p:grpSpPr>
        <p:sp>
          <p:nvSpPr>
            <p:cNvPr id="7161" name="Google Shape;7161;p5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51"/>
          <p:cNvGrpSpPr/>
          <p:nvPr/>
        </p:nvGrpSpPr>
        <p:grpSpPr>
          <a:xfrm>
            <a:off x="3030727" y="1406411"/>
            <a:ext cx="355258" cy="356205"/>
            <a:chOff x="-48630025" y="3199700"/>
            <a:chExt cx="300100" cy="300900"/>
          </a:xfrm>
        </p:grpSpPr>
        <p:sp>
          <p:nvSpPr>
            <p:cNvPr id="7167" name="Google Shape;7167;p5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51"/>
          <p:cNvGrpSpPr/>
          <p:nvPr/>
        </p:nvGrpSpPr>
        <p:grpSpPr>
          <a:xfrm>
            <a:off x="3030727" y="1843707"/>
            <a:ext cx="355258" cy="355258"/>
            <a:chOff x="-48630025" y="3569100"/>
            <a:chExt cx="300100" cy="300100"/>
          </a:xfrm>
        </p:grpSpPr>
        <p:sp>
          <p:nvSpPr>
            <p:cNvPr id="7171" name="Google Shape;7171;p5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51"/>
          <p:cNvGrpSpPr/>
          <p:nvPr/>
        </p:nvGrpSpPr>
        <p:grpSpPr>
          <a:xfrm>
            <a:off x="3031201" y="2281003"/>
            <a:ext cx="354311" cy="353394"/>
            <a:chOff x="-48629225" y="3938500"/>
            <a:chExt cx="299300" cy="298525"/>
          </a:xfrm>
        </p:grpSpPr>
        <p:sp>
          <p:nvSpPr>
            <p:cNvPr id="7182" name="Google Shape;7182;p5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1"/>
          <p:cNvGrpSpPr/>
          <p:nvPr/>
        </p:nvGrpSpPr>
        <p:grpSpPr>
          <a:xfrm>
            <a:off x="1766604" y="2752344"/>
            <a:ext cx="311458" cy="354341"/>
            <a:chOff x="-46762575" y="3200500"/>
            <a:chExt cx="263100" cy="299325"/>
          </a:xfrm>
        </p:grpSpPr>
        <p:sp>
          <p:nvSpPr>
            <p:cNvPr id="7187" name="Google Shape;7187;p5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51"/>
          <p:cNvGrpSpPr/>
          <p:nvPr/>
        </p:nvGrpSpPr>
        <p:grpSpPr>
          <a:xfrm>
            <a:off x="1744689" y="3211066"/>
            <a:ext cx="355288" cy="312375"/>
            <a:chOff x="-46779900" y="3588000"/>
            <a:chExt cx="300125" cy="263875"/>
          </a:xfrm>
        </p:grpSpPr>
        <p:sp>
          <p:nvSpPr>
            <p:cNvPr id="7193" name="Google Shape;7193;p5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51"/>
          <p:cNvGrpSpPr/>
          <p:nvPr/>
        </p:nvGrpSpPr>
        <p:grpSpPr>
          <a:xfrm>
            <a:off x="1745162" y="3625988"/>
            <a:ext cx="354341" cy="353394"/>
            <a:chOff x="-46779100" y="3938500"/>
            <a:chExt cx="299325" cy="298525"/>
          </a:xfrm>
        </p:grpSpPr>
        <p:sp>
          <p:nvSpPr>
            <p:cNvPr id="7198" name="Google Shape;7198;p5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51"/>
          <p:cNvGrpSpPr/>
          <p:nvPr/>
        </p:nvGrpSpPr>
        <p:grpSpPr>
          <a:xfrm>
            <a:off x="3952900" y="2758855"/>
            <a:ext cx="355258" cy="355288"/>
            <a:chOff x="-44924250" y="3206000"/>
            <a:chExt cx="300100" cy="300125"/>
          </a:xfrm>
        </p:grpSpPr>
        <p:sp>
          <p:nvSpPr>
            <p:cNvPr id="7201" name="Google Shape;7201;p5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51"/>
          <p:cNvGrpSpPr/>
          <p:nvPr/>
        </p:nvGrpSpPr>
        <p:grpSpPr>
          <a:xfrm>
            <a:off x="1267386" y="1386849"/>
            <a:ext cx="355258" cy="355258"/>
            <a:chOff x="-50134375" y="3183175"/>
            <a:chExt cx="300100" cy="300100"/>
          </a:xfrm>
        </p:grpSpPr>
        <p:sp>
          <p:nvSpPr>
            <p:cNvPr id="7207" name="Google Shape;7207;p5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51"/>
          <p:cNvGrpSpPr/>
          <p:nvPr/>
        </p:nvGrpSpPr>
        <p:grpSpPr>
          <a:xfrm>
            <a:off x="1267386" y="1822251"/>
            <a:ext cx="355258" cy="355288"/>
            <a:chOff x="-50134375" y="3550975"/>
            <a:chExt cx="300100" cy="300125"/>
          </a:xfrm>
        </p:grpSpPr>
        <p:sp>
          <p:nvSpPr>
            <p:cNvPr id="7218" name="Google Shape;7218;p5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51"/>
          <p:cNvGrpSpPr/>
          <p:nvPr/>
        </p:nvGrpSpPr>
        <p:grpSpPr>
          <a:xfrm>
            <a:off x="1267386" y="2259783"/>
            <a:ext cx="355258" cy="355051"/>
            <a:chOff x="-50134375" y="3920575"/>
            <a:chExt cx="300100" cy="299925"/>
          </a:xfrm>
        </p:grpSpPr>
        <p:sp>
          <p:nvSpPr>
            <p:cNvPr id="7221" name="Google Shape;7221;p5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51"/>
          <p:cNvGrpSpPr/>
          <p:nvPr/>
        </p:nvGrpSpPr>
        <p:grpSpPr>
          <a:xfrm>
            <a:off x="3478110" y="1407358"/>
            <a:ext cx="357123" cy="355258"/>
            <a:chOff x="-48262200" y="3200500"/>
            <a:chExt cx="301675" cy="300100"/>
          </a:xfrm>
        </p:grpSpPr>
        <p:sp>
          <p:nvSpPr>
            <p:cNvPr id="7225" name="Google Shape;7225;p5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51"/>
          <p:cNvGrpSpPr/>
          <p:nvPr/>
        </p:nvGrpSpPr>
        <p:grpSpPr>
          <a:xfrm>
            <a:off x="3507483" y="1844447"/>
            <a:ext cx="298377" cy="354519"/>
            <a:chOff x="-48233050" y="3569725"/>
            <a:chExt cx="252050" cy="299475"/>
          </a:xfrm>
        </p:grpSpPr>
        <p:sp>
          <p:nvSpPr>
            <p:cNvPr id="7235" name="Google Shape;7235;p5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51"/>
          <p:cNvGrpSpPr/>
          <p:nvPr/>
        </p:nvGrpSpPr>
        <p:grpSpPr>
          <a:xfrm>
            <a:off x="3531248" y="2278191"/>
            <a:ext cx="250847" cy="358070"/>
            <a:chOff x="-48216525" y="3936125"/>
            <a:chExt cx="211900" cy="302475"/>
          </a:xfrm>
        </p:grpSpPr>
        <p:sp>
          <p:nvSpPr>
            <p:cNvPr id="7239" name="Google Shape;7239;p5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51"/>
          <p:cNvGrpSpPr/>
          <p:nvPr/>
        </p:nvGrpSpPr>
        <p:grpSpPr>
          <a:xfrm>
            <a:off x="2186966" y="2753261"/>
            <a:ext cx="355258" cy="355288"/>
            <a:chOff x="-46410500" y="3201275"/>
            <a:chExt cx="300100" cy="300125"/>
          </a:xfrm>
        </p:grpSpPr>
        <p:sp>
          <p:nvSpPr>
            <p:cNvPr id="7244" name="Google Shape;7244;p5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51"/>
          <p:cNvGrpSpPr/>
          <p:nvPr/>
        </p:nvGrpSpPr>
        <p:grpSpPr>
          <a:xfrm>
            <a:off x="2186966" y="3188692"/>
            <a:ext cx="355258" cy="356205"/>
            <a:chOff x="-46409700" y="3569100"/>
            <a:chExt cx="300100" cy="300900"/>
          </a:xfrm>
        </p:grpSpPr>
        <p:sp>
          <p:nvSpPr>
            <p:cNvPr id="7250" name="Google Shape;7250;p5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5" name="Google Shape;7255;p51"/>
          <p:cNvGrpSpPr/>
          <p:nvPr/>
        </p:nvGrpSpPr>
        <p:grpSpPr>
          <a:xfrm>
            <a:off x="2174847" y="3624124"/>
            <a:ext cx="379497" cy="358070"/>
            <a:chOff x="-46422300" y="3936925"/>
            <a:chExt cx="320575" cy="302475"/>
          </a:xfrm>
        </p:grpSpPr>
        <p:sp>
          <p:nvSpPr>
            <p:cNvPr id="7256" name="Google Shape;7256;p5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51"/>
          <p:cNvGrpSpPr/>
          <p:nvPr/>
        </p:nvGrpSpPr>
        <p:grpSpPr>
          <a:xfrm>
            <a:off x="3952426" y="3178452"/>
            <a:ext cx="356205" cy="355258"/>
            <a:chOff x="-44914800" y="3560450"/>
            <a:chExt cx="300900" cy="300100"/>
          </a:xfrm>
        </p:grpSpPr>
        <p:sp>
          <p:nvSpPr>
            <p:cNvPr id="7259" name="Google Shape;7259;p5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51"/>
          <p:cNvGrpSpPr/>
          <p:nvPr/>
        </p:nvGrpSpPr>
        <p:grpSpPr>
          <a:xfrm>
            <a:off x="1707478" y="1387086"/>
            <a:ext cx="354311" cy="354104"/>
            <a:chOff x="-49764975" y="3183375"/>
            <a:chExt cx="299300" cy="299125"/>
          </a:xfrm>
        </p:grpSpPr>
        <p:sp>
          <p:nvSpPr>
            <p:cNvPr id="7265" name="Google Shape;7265;p5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51"/>
          <p:cNvGrpSpPr/>
          <p:nvPr/>
        </p:nvGrpSpPr>
        <p:grpSpPr>
          <a:xfrm>
            <a:off x="1707478" y="1822547"/>
            <a:ext cx="354311" cy="355909"/>
            <a:chOff x="-49764975" y="3551225"/>
            <a:chExt cx="299300" cy="300650"/>
          </a:xfrm>
        </p:grpSpPr>
        <p:sp>
          <p:nvSpPr>
            <p:cNvPr id="7275" name="Google Shape;7275;p5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1"/>
          <p:cNvGrpSpPr/>
          <p:nvPr/>
        </p:nvGrpSpPr>
        <p:grpSpPr>
          <a:xfrm>
            <a:off x="1705140" y="2259310"/>
            <a:ext cx="358987" cy="355525"/>
            <a:chOff x="-49766550" y="3920175"/>
            <a:chExt cx="303250" cy="300325"/>
          </a:xfrm>
        </p:grpSpPr>
        <p:sp>
          <p:nvSpPr>
            <p:cNvPr id="7287" name="Google Shape;7287;p5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51"/>
          <p:cNvGrpSpPr/>
          <p:nvPr/>
        </p:nvGrpSpPr>
        <p:grpSpPr>
          <a:xfrm>
            <a:off x="3920671" y="1407358"/>
            <a:ext cx="357123" cy="354341"/>
            <a:chOff x="-47892800" y="3200500"/>
            <a:chExt cx="301675" cy="299325"/>
          </a:xfrm>
        </p:grpSpPr>
        <p:sp>
          <p:nvSpPr>
            <p:cNvPr id="7292" name="Google Shape;7292;p5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51"/>
          <p:cNvGrpSpPr/>
          <p:nvPr/>
        </p:nvGrpSpPr>
        <p:grpSpPr>
          <a:xfrm>
            <a:off x="3984537" y="1843707"/>
            <a:ext cx="229391" cy="355258"/>
            <a:chOff x="-47839250" y="3569100"/>
            <a:chExt cx="193775" cy="300100"/>
          </a:xfrm>
        </p:grpSpPr>
        <p:sp>
          <p:nvSpPr>
            <p:cNvPr id="7299" name="Google Shape;7299;p5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51"/>
          <p:cNvGrpSpPr/>
          <p:nvPr/>
        </p:nvGrpSpPr>
        <p:grpSpPr>
          <a:xfrm>
            <a:off x="3921603" y="2280056"/>
            <a:ext cx="355258" cy="356205"/>
            <a:chOff x="-47892800" y="3937700"/>
            <a:chExt cx="300100" cy="300900"/>
          </a:xfrm>
        </p:grpSpPr>
        <p:sp>
          <p:nvSpPr>
            <p:cNvPr id="7306" name="Google Shape;7306;p5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51"/>
          <p:cNvGrpSpPr/>
          <p:nvPr/>
        </p:nvGrpSpPr>
        <p:grpSpPr>
          <a:xfrm>
            <a:off x="2626898" y="2773770"/>
            <a:ext cx="355258" cy="311458"/>
            <a:chOff x="-46042675" y="3218600"/>
            <a:chExt cx="300100" cy="263100"/>
          </a:xfrm>
        </p:grpSpPr>
        <p:sp>
          <p:nvSpPr>
            <p:cNvPr id="7315" name="Google Shape;7315;p5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51"/>
          <p:cNvGrpSpPr/>
          <p:nvPr/>
        </p:nvGrpSpPr>
        <p:grpSpPr>
          <a:xfrm>
            <a:off x="2626898" y="3188219"/>
            <a:ext cx="355258" cy="323118"/>
            <a:chOff x="-46042675" y="3568700"/>
            <a:chExt cx="300100" cy="272950"/>
          </a:xfrm>
        </p:grpSpPr>
        <p:sp>
          <p:nvSpPr>
            <p:cNvPr id="7322" name="Google Shape;7322;p5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51"/>
          <p:cNvGrpSpPr/>
          <p:nvPr/>
        </p:nvGrpSpPr>
        <p:grpSpPr>
          <a:xfrm>
            <a:off x="2668849" y="3625189"/>
            <a:ext cx="271357" cy="356057"/>
            <a:chOff x="-46007225" y="3937825"/>
            <a:chExt cx="229225" cy="300775"/>
          </a:xfrm>
        </p:grpSpPr>
        <p:sp>
          <p:nvSpPr>
            <p:cNvPr id="7327" name="Google Shape;7327;p5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51"/>
          <p:cNvGrpSpPr/>
          <p:nvPr/>
        </p:nvGrpSpPr>
        <p:grpSpPr>
          <a:xfrm>
            <a:off x="3974341" y="3615275"/>
            <a:ext cx="312375" cy="357596"/>
            <a:chOff x="-44895900" y="3929450"/>
            <a:chExt cx="263875" cy="302075"/>
          </a:xfrm>
        </p:grpSpPr>
        <p:sp>
          <p:nvSpPr>
            <p:cNvPr id="7338" name="Google Shape;7338;p5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51"/>
          <p:cNvGrpSpPr/>
          <p:nvPr/>
        </p:nvGrpSpPr>
        <p:grpSpPr>
          <a:xfrm>
            <a:off x="2148160" y="1398036"/>
            <a:ext cx="356205" cy="332885"/>
            <a:chOff x="-49397175" y="3192625"/>
            <a:chExt cx="300900" cy="281200"/>
          </a:xfrm>
        </p:grpSpPr>
        <p:sp>
          <p:nvSpPr>
            <p:cNvPr id="7345" name="Google Shape;7345;p5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51"/>
          <p:cNvGrpSpPr/>
          <p:nvPr/>
        </p:nvGrpSpPr>
        <p:grpSpPr>
          <a:xfrm>
            <a:off x="2174263" y="1822251"/>
            <a:ext cx="304000" cy="356205"/>
            <a:chOff x="-49375900" y="3550975"/>
            <a:chExt cx="256800" cy="300900"/>
          </a:xfrm>
        </p:grpSpPr>
        <p:sp>
          <p:nvSpPr>
            <p:cNvPr id="7353" name="Google Shape;7353;p5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1"/>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4" name="Google Shape;7364;p51"/>
          <p:cNvGrpSpPr/>
          <p:nvPr/>
        </p:nvGrpSpPr>
        <p:grpSpPr>
          <a:xfrm>
            <a:off x="2169616" y="2259546"/>
            <a:ext cx="313293" cy="356205"/>
            <a:chOff x="-49378250" y="3920375"/>
            <a:chExt cx="264650" cy="300900"/>
          </a:xfrm>
        </p:grpSpPr>
        <p:sp>
          <p:nvSpPr>
            <p:cNvPr id="7365" name="Google Shape;7365;p5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51"/>
          <p:cNvGrpSpPr/>
          <p:nvPr/>
        </p:nvGrpSpPr>
        <p:grpSpPr>
          <a:xfrm>
            <a:off x="888604" y="2752344"/>
            <a:ext cx="312375" cy="357123"/>
            <a:chOff x="-47505300" y="3200500"/>
            <a:chExt cx="263875" cy="301675"/>
          </a:xfrm>
        </p:grpSpPr>
        <p:sp>
          <p:nvSpPr>
            <p:cNvPr id="7373" name="Google Shape;7373;p5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51"/>
          <p:cNvGrpSpPr/>
          <p:nvPr/>
        </p:nvGrpSpPr>
        <p:grpSpPr>
          <a:xfrm>
            <a:off x="866704" y="3188692"/>
            <a:ext cx="356176" cy="355051"/>
            <a:chOff x="-47524975" y="3569100"/>
            <a:chExt cx="300875" cy="299925"/>
          </a:xfrm>
        </p:grpSpPr>
        <p:sp>
          <p:nvSpPr>
            <p:cNvPr id="7387" name="Google Shape;7387;p5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51"/>
          <p:cNvGrpSpPr/>
          <p:nvPr/>
        </p:nvGrpSpPr>
        <p:grpSpPr>
          <a:xfrm>
            <a:off x="867162" y="3667954"/>
            <a:ext cx="355258" cy="270410"/>
            <a:chOff x="-47523400" y="3973950"/>
            <a:chExt cx="300100" cy="228425"/>
          </a:xfrm>
        </p:grpSpPr>
        <p:sp>
          <p:nvSpPr>
            <p:cNvPr id="7393" name="Google Shape;7393;p5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51"/>
          <p:cNvGrpSpPr/>
          <p:nvPr/>
        </p:nvGrpSpPr>
        <p:grpSpPr>
          <a:xfrm>
            <a:off x="3072283" y="2750953"/>
            <a:ext cx="354341" cy="357596"/>
            <a:chOff x="-45673275" y="3199325"/>
            <a:chExt cx="299325" cy="302075"/>
          </a:xfrm>
        </p:grpSpPr>
        <p:sp>
          <p:nvSpPr>
            <p:cNvPr id="7399" name="Google Shape;7399;p5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51"/>
          <p:cNvGrpSpPr/>
          <p:nvPr/>
        </p:nvGrpSpPr>
        <p:grpSpPr>
          <a:xfrm>
            <a:off x="3071351" y="3209202"/>
            <a:ext cx="356205" cy="314240"/>
            <a:chOff x="-45674075" y="3586425"/>
            <a:chExt cx="300900" cy="265450"/>
          </a:xfrm>
        </p:grpSpPr>
        <p:sp>
          <p:nvSpPr>
            <p:cNvPr id="7403" name="Google Shape;7403;p5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51"/>
          <p:cNvGrpSpPr/>
          <p:nvPr/>
        </p:nvGrpSpPr>
        <p:grpSpPr>
          <a:xfrm>
            <a:off x="3072283" y="3625041"/>
            <a:ext cx="354341" cy="356205"/>
            <a:chOff x="-45673275" y="3937700"/>
            <a:chExt cx="299325" cy="300900"/>
          </a:xfrm>
        </p:grpSpPr>
        <p:sp>
          <p:nvSpPr>
            <p:cNvPr id="7406" name="Google Shape;7406;p5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51"/>
          <p:cNvGrpSpPr/>
          <p:nvPr/>
        </p:nvGrpSpPr>
        <p:grpSpPr>
          <a:xfrm>
            <a:off x="2186449" y="4117825"/>
            <a:ext cx="356205" cy="356205"/>
            <a:chOff x="-44512325" y="3176075"/>
            <a:chExt cx="300900" cy="300900"/>
          </a:xfrm>
        </p:grpSpPr>
        <p:sp>
          <p:nvSpPr>
            <p:cNvPr id="7413" name="Google Shape;7413;p5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51"/>
          <p:cNvGrpSpPr/>
          <p:nvPr/>
        </p:nvGrpSpPr>
        <p:grpSpPr>
          <a:xfrm>
            <a:off x="2589789" y="1386849"/>
            <a:ext cx="354341" cy="354341"/>
            <a:chOff x="-49027775" y="3183175"/>
            <a:chExt cx="299325" cy="299325"/>
          </a:xfrm>
        </p:grpSpPr>
        <p:sp>
          <p:nvSpPr>
            <p:cNvPr id="7417" name="Google Shape;7417;p5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51"/>
          <p:cNvGrpSpPr/>
          <p:nvPr/>
        </p:nvGrpSpPr>
        <p:grpSpPr>
          <a:xfrm>
            <a:off x="2589330" y="1822251"/>
            <a:ext cx="355258" cy="357152"/>
            <a:chOff x="-49027775" y="3550975"/>
            <a:chExt cx="300100" cy="301700"/>
          </a:xfrm>
        </p:grpSpPr>
        <p:sp>
          <p:nvSpPr>
            <p:cNvPr id="7422" name="Google Shape;7422;p5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51"/>
          <p:cNvGrpSpPr/>
          <p:nvPr/>
        </p:nvGrpSpPr>
        <p:grpSpPr>
          <a:xfrm>
            <a:off x="2587406" y="2259310"/>
            <a:ext cx="359106" cy="355525"/>
            <a:chOff x="-49031025" y="3920175"/>
            <a:chExt cx="303350" cy="300325"/>
          </a:xfrm>
        </p:grpSpPr>
        <p:sp>
          <p:nvSpPr>
            <p:cNvPr id="7433" name="Google Shape;7433;p5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51"/>
          <p:cNvGrpSpPr/>
          <p:nvPr/>
        </p:nvGrpSpPr>
        <p:grpSpPr>
          <a:xfrm>
            <a:off x="1303511" y="2752344"/>
            <a:ext cx="356176" cy="354341"/>
            <a:chOff x="-47155575" y="3200500"/>
            <a:chExt cx="300875" cy="299325"/>
          </a:xfrm>
        </p:grpSpPr>
        <p:sp>
          <p:nvSpPr>
            <p:cNvPr id="7440" name="Google Shape;7440;p5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51"/>
          <p:cNvGrpSpPr/>
          <p:nvPr/>
        </p:nvGrpSpPr>
        <p:grpSpPr>
          <a:xfrm>
            <a:off x="1303970" y="3188692"/>
            <a:ext cx="355258" cy="355258"/>
            <a:chOff x="-47154800" y="3569100"/>
            <a:chExt cx="300100" cy="300100"/>
          </a:xfrm>
        </p:grpSpPr>
        <p:sp>
          <p:nvSpPr>
            <p:cNvPr id="7447" name="Google Shape;7447;p5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51"/>
          <p:cNvGrpSpPr/>
          <p:nvPr/>
        </p:nvGrpSpPr>
        <p:grpSpPr>
          <a:xfrm>
            <a:off x="1304443" y="3626905"/>
            <a:ext cx="354311" cy="353423"/>
            <a:chOff x="-47154000" y="3939275"/>
            <a:chExt cx="299300" cy="298550"/>
          </a:xfrm>
        </p:grpSpPr>
        <p:sp>
          <p:nvSpPr>
            <p:cNvPr id="7454" name="Google Shape;7454;p5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51"/>
          <p:cNvGrpSpPr/>
          <p:nvPr/>
        </p:nvGrpSpPr>
        <p:grpSpPr>
          <a:xfrm>
            <a:off x="3529733" y="2752344"/>
            <a:ext cx="312375" cy="354341"/>
            <a:chOff x="-45286550" y="3200500"/>
            <a:chExt cx="263875" cy="299325"/>
          </a:xfrm>
        </p:grpSpPr>
        <p:sp>
          <p:nvSpPr>
            <p:cNvPr id="7459" name="Google Shape;7459;p5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2" name="Google Shape;7462;p51"/>
          <p:cNvGrpSpPr/>
          <p:nvPr/>
        </p:nvGrpSpPr>
        <p:grpSpPr>
          <a:xfrm>
            <a:off x="3529733" y="3189639"/>
            <a:ext cx="312375" cy="354311"/>
            <a:chOff x="-45286550" y="3569900"/>
            <a:chExt cx="263875" cy="299300"/>
          </a:xfrm>
        </p:grpSpPr>
        <p:sp>
          <p:nvSpPr>
            <p:cNvPr id="7463" name="Google Shape;7463;p5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51"/>
          <p:cNvGrpSpPr/>
          <p:nvPr/>
        </p:nvGrpSpPr>
        <p:grpSpPr>
          <a:xfrm>
            <a:off x="3540920" y="3625988"/>
            <a:ext cx="290001" cy="355258"/>
            <a:chOff x="-45277900" y="3938500"/>
            <a:chExt cx="244975" cy="300100"/>
          </a:xfrm>
        </p:grpSpPr>
        <p:sp>
          <p:nvSpPr>
            <p:cNvPr id="7470" name="Google Shape;7470;p5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51"/>
          <p:cNvGrpSpPr/>
          <p:nvPr/>
        </p:nvGrpSpPr>
        <p:grpSpPr>
          <a:xfrm>
            <a:off x="2626869" y="4095090"/>
            <a:ext cx="355258" cy="355258"/>
            <a:chOff x="-44502875" y="3576975"/>
            <a:chExt cx="300100" cy="300100"/>
          </a:xfrm>
        </p:grpSpPr>
        <p:sp>
          <p:nvSpPr>
            <p:cNvPr id="7475" name="Google Shape;7475;p5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51"/>
          <p:cNvGrpSpPr/>
          <p:nvPr/>
        </p:nvGrpSpPr>
        <p:grpSpPr>
          <a:xfrm>
            <a:off x="4835456" y="1828361"/>
            <a:ext cx="356196" cy="354670"/>
            <a:chOff x="-13946200" y="3647075"/>
            <a:chExt cx="353650" cy="352100"/>
          </a:xfrm>
        </p:grpSpPr>
        <p:sp>
          <p:nvSpPr>
            <p:cNvPr id="7479" name="Google Shape;7479;p5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51"/>
          <p:cNvGrpSpPr/>
          <p:nvPr/>
        </p:nvGrpSpPr>
        <p:grpSpPr>
          <a:xfrm>
            <a:off x="6618849" y="1387844"/>
            <a:ext cx="357002" cy="354267"/>
            <a:chOff x="-12163025" y="3214275"/>
            <a:chExt cx="354450" cy="351700"/>
          </a:xfrm>
        </p:grpSpPr>
        <p:sp>
          <p:nvSpPr>
            <p:cNvPr id="7486" name="Google Shape;7486;p5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51"/>
          <p:cNvGrpSpPr/>
          <p:nvPr/>
        </p:nvGrpSpPr>
        <p:grpSpPr>
          <a:xfrm>
            <a:off x="6619629" y="1827581"/>
            <a:ext cx="355441" cy="356232"/>
            <a:chOff x="-12160675" y="3647875"/>
            <a:chExt cx="352900" cy="353650"/>
          </a:xfrm>
        </p:grpSpPr>
        <p:sp>
          <p:nvSpPr>
            <p:cNvPr id="7490" name="Google Shape;7490;p5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51"/>
          <p:cNvGrpSpPr/>
          <p:nvPr/>
        </p:nvGrpSpPr>
        <p:grpSpPr>
          <a:xfrm>
            <a:off x="6630345" y="2272036"/>
            <a:ext cx="354635" cy="356232"/>
            <a:chOff x="-12160675" y="4081850"/>
            <a:chExt cx="352100" cy="353650"/>
          </a:xfrm>
        </p:grpSpPr>
        <p:sp>
          <p:nvSpPr>
            <p:cNvPr id="7498" name="Google Shape;7498;p5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51"/>
          <p:cNvGrpSpPr/>
          <p:nvPr/>
        </p:nvGrpSpPr>
        <p:grpSpPr>
          <a:xfrm>
            <a:off x="4835311" y="2746480"/>
            <a:ext cx="355416" cy="355652"/>
            <a:chOff x="-10391650" y="3180600"/>
            <a:chExt cx="352875" cy="353075"/>
          </a:xfrm>
        </p:grpSpPr>
        <p:sp>
          <p:nvSpPr>
            <p:cNvPr id="7505" name="Google Shape;7505;p5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51"/>
          <p:cNvGrpSpPr/>
          <p:nvPr/>
        </p:nvGrpSpPr>
        <p:grpSpPr>
          <a:xfrm>
            <a:off x="4835310" y="3223278"/>
            <a:ext cx="354635" cy="353890"/>
            <a:chOff x="-10390875" y="3616350"/>
            <a:chExt cx="352100" cy="351325"/>
          </a:xfrm>
        </p:grpSpPr>
        <p:sp>
          <p:nvSpPr>
            <p:cNvPr id="7512" name="Google Shape;7512;p5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51"/>
          <p:cNvGrpSpPr/>
          <p:nvPr/>
        </p:nvGrpSpPr>
        <p:grpSpPr>
          <a:xfrm>
            <a:off x="7502285" y="2747943"/>
            <a:ext cx="312585" cy="354670"/>
            <a:chOff x="-10370400" y="4049550"/>
            <a:chExt cx="310350" cy="352100"/>
          </a:xfrm>
        </p:grpSpPr>
        <p:sp>
          <p:nvSpPr>
            <p:cNvPr id="7516" name="Google Shape;7516;p5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51"/>
          <p:cNvGrpSpPr/>
          <p:nvPr/>
        </p:nvGrpSpPr>
        <p:grpSpPr>
          <a:xfrm>
            <a:off x="6606541" y="2746884"/>
            <a:ext cx="379236" cy="354847"/>
            <a:chOff x="-8674650" y="3210975"/>
            <a:chExt cx="376525" cy="352275"/>
          </a:xfrm>
        </p:grpSpPr>
        <p:sp>
          <p:nvSpPr>
            <p:cNvPr id="7522" name="Google Shape;7522;p5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51"/>
          <p:cNvGrpSpPr/>
          <p:nvPr/>
        </p:nvGrpSpPr>
        <p:grpSpPr>
          <a:xfrm>
            <a:off x="5278038" y="1828361"/>
            <a:ext cx="356221" cy="354670"/>
            <a:chOff x="-13512225" y="3647075"/>
            <a:chExt cx="353675" cy="352100"/>
          </a:xfrm>
        </p:grpSpPr>
        <p:sp>
          <p:nvSpPr>
            <p:cNvPr id="7529" name="Google Shape;7529;p5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51"/>
          <p:cNvGrpSpPr/>
          <p:nvPr/>
        </p:nvGrpSpPr>
        <p:grpSpPr>
          <a:xfrm>
            <a:off x="5288351" y="2272427"/>
            <a:ext cx="356221" cy="355451"/>
            <a:chOff x="-13512225" y="4080275"/>
            <a:chExt cx="353675" cy="352875"/>
          </a:xfrm>
        </p:grpSpPr>
        <p:sp>
          <p:nvSpPr>
            <p:cNvPr id="7540" name="Google Shape;7540;p5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51"/>
          <p:cNvGrpSpPr/>
          <p:nvPr/>
        </p:nvGrpSpPr>
        <p:grpSpPr>
          <a:xfrm>
            <a:off x="7061431" y="1419788"/>
            <a:ext cx="356196" cy="290379"/>
            <a:chOff x="-11728250" y="3245400"/>
            <a:chExt cx="353650" cy="288275"/>
          </a:xfrm>
        </p:grpSpPr>
        <p:sp>
          <p:nvSpPr>
            <p:cNvPr id="7552" name="Google Shape;7552;p5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51"/>
          <p:cNvGrpSpPr/>
          <p:nvPr/>
        </p:nvGrpSpPr>
        <p:grpSpPr>
          <a:xfrm>
            <a:off x="7093939" y="2272427"/>
            <a:ext cx="311804" cy="355451"/>
            <a:chOff x="-11703850" y="4081850"/>
            <a:chExt cx="309575" cy="352875"/>
          </a:xfrm>
        </p:grpSpPr>
        <p:sp>
          <p:nvSpPr>
            <p:cNvPr id="7558" name="Google Shape;7558;p5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51"/>
          <p:cNvGrpSpPr/>
          <p:nvPr/>
        </p:nvGrpSpPr>
        <p:grpSpPr>
          <a:xfrm>
            <a:off x="5282595" y="2746580"/>
            <a:ext cx="357002" cy="355451"/>
            <a:chOff x="-9958475" y="3180025"/>
            <a:chExt cx="354450" cy="352875"/>
          </a:xfrm>
        </p:grpSpPr>
        <p:sp>
          <p:nvSpPr>
            <p:cNvPr id="7567" name="Google Shape;7567;p5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51"/>
          <p:cNvGrpSpPr/>
          <p:nvPr/>
        </p:nvGrpSpPr>
        <p:grpSpPr>
          <a:xfrm>
            <a:off x="5291722" y="3222561"/>
            <a:ext cx="337966" cy="355325"/>
            <a:chOff x="-9949025" y="3615575"/>
            <a:chExt cx="335550" cy="352750"/>
          </a:xfrm>
        </p:grpSpPr>
        <p:sp>
          <p:nvSpPr>
            <p:cNvPr id="7571" name="Google Shape;7571;p5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1"/>
          <p:cNvGrpSpPr/>
          <p:nvPr/>
        </p:nvGrpSpPr>
        <p:grpSpPr>
          <a:xfrm>
            <a:off x="7926568" y="2746067"/>
            <a:ext cx="360175" cy="358423"/>
            <a:chOff x="-9961625" y="4048175"/>
            <a:chExt cx="357600" cy="355825"/>
          </a:xfrm>
        </p:grpSpPr>
        <p:sp>
          <p:nvSpPr>
            <p:cNvPr id="7575" name="Google Shape;7575;p5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51"/>
          <p:cNvGrpSpPr/>
          <p:nvPr/>
        </p:nvGrpSpPr>
        <p:grpSpPr>
          <a:xfrm>
            <a:off x="6613289" y="3221579"/>
            <a:ext cx="364959" cy="357289"/>
            <a:chOff x="-8680950" y="3624225"/>
            <a:chExt cx="362350" cy="354700"/>
          </a:xfrm>
        </p:grpSpPr>
        <p:sp>
          <p:nvSpPr>
            <p:cNvPr id="7582" name="Google Shape;7582;p5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51"/>
          <p:cNvGrpSpPr/>
          <p:nvPr/>
        </p:nvGrpSpPr>
        <p:grpSpPr>
          <a:xfrm>
            <a:off x="5749533" y="1387239"/>
            <a:ext cx="313365" cy="355476"/>
            <a:chOff x="-13056975" y="3212300"/>
            <a:chExt cx="311125" cy="352900"/>
          </a:xfrm>
        </p:grpSpPr>
        <p:sp>
          <p:nvSpPr>
            <p:cNvPr id="7589" name="Google Shape;7589;p5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51"/>
          <p:cNvGrpSpPr/>
          <p:nvPr/>
        </p:nvGrpSpPr>
        <p:grpSpPr>
          <a:xfrm>
            <a:off x="5726921" y="1828034"/>
            <a:ext cx="358588" cy="355325"/>
            <a:chOff x="-13077450" y="3647075"/>
            <a:chExt cx="356025" cy="352750"/>
          </a:xfrm>
        </p:grpSpPr>
        <p:sp>
          <p:nvSpPr>
            <p:cNvPr id="7594" name="Google Shape;7594;p5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51"/>
          <p:cNvGrpSpPr/>
          <p:nvPr/>
        </p:nvGrpSpPr>
        <p:grpSpPr>
          <a:xfrm>
            <a:off x="5738027" y="2271633"/>
            <a:ext cx="357002" cy="357037"/>
            <a:chOff x="-13079025" y="4079475"/>
            <a:chExt cx="354450" cy="354450"/>
          </a:xfrm>
        </p:grpSpPr>
        <p:sp>
          <p:nvSpPr>
            <p:cNvPr id="7598" name="Google Shape;7598;p5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51"/>
          <p:cNvGrpSpPr/>
          <p:nvPr/>
        </p:nvGrpSpPr>
        <p:grpSpPr>
          <a:xfrm>
            <a:off x="7511094" y="1387642"/>
            <a:ext cx="356221" cy="354670"/>
            <a:chOff x="-11292700" y="3213875"/>
            <a:chExt cx="353675" cy="352100"/>
          </a:xfrm>
        </p:grpSpPr>
        <p:sp>
          <p:nvSpPr>
            <p:cNvPr id="7603" name="Google Shape;7603;p5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51"/>
          <p:cNvGrpSpPr/>
          <p:nvPr/>
        </p:nvGrpSpPr>
        <p:grpSpPr>
          <a:xfrm>
            <a:off x="7505152" y="1827581"/>
            <a:ext cx="368106" cy="356232"/>
            <a:chOff x="-11299000" y="3647875"/>
            <a:chExt cx="365475" cy="353650"/>
          </a:xfrm>
        </p:grpSpPr>
        <p:sp>
          <p:nvSpPr>
            <p:cNvPr id="7611" name="Google Shape;7611;p5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51"/>
          <p:cNvGrpSpPr/>
          <p:nvPr/>
        </p:nvGrpSpPr>
        <p:grpSpPr>
          <a:xfrm>
            <a:off x="7520614" y="2283532"/>
            <a:ext cx="357808" cy="333240"/>
            <a:chOff x="-11295075" y="4092875"/>
            <a:chExt cx="355250" cy="330825"/>
          </a:xfrm>
        </p:grpSpPr>
        <p:sp>
          <p:nvSpPr>
            <p:cNvPr id="7618" name="Google Shape;7618;p5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51"/>
          <p:cNvGrpSpPr/>
          <p:nvPr/>
        </p:nvGrpSpPr>
        <p:grpSpPr>
          <a:xfrm>
            <a:off x="5746214" y="2746580"/>
            <a:ext cx="312585" cy="355451"/>
            <a:chOff x="-9500075" y="3180800"/>
            <a:chExt cx="310350" cy="352875"/>
          </a:xfrm>
        </p:grpSpPr>
        <p:sp>
          <p:nvSpPr>
            <p:cNvPr id="7624" name="Google Shape;7624;p5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51"/>
          <p:cNvGrpSpPr/>
          <p:nvPr/>
        </p:nvGrpSpPr>
        <p:grpSpPr>
          <a:xfrm>
            <a:off x="5724005" y="3222095"/>
            <a:ext cx="356221" cy="356257"/>
            <a:chOff x="-9523700" y="3614000"/>
            <a:chExt cx="353675" cy="353675"/>
          </a:xfrm>
        </p:grpSpPr>
        <p:sp>
          <p:nvSpPr>
            <p:cNvPr id="7634" name="Google Shape;7634;p5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51"/>
          <p:cNvGrpSpPr/>
          <p:nvPr/>
        </p:nvGrpSpPr>
        <p:grpSpPr>
          <a:xfrm>
            <a:off x="7508956" y="3244737"/>
            <a:ext cx="356221" cy="354670"/>
            <a:chOff x="-9523700" y="4049550"/>
            <a:chExt cx="353675" cy="352100"/>
          </a:xfrm>
        </p:grpSpPr>
        <p:sp>
          <p:nvSpPr>
            <p:cNvPr id="7644" name="Google Shape;7644;p5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51"/>
          <p:cNvGrpSpPr/>
          <p:nvPr/>
        </p:nvGrpSpPr>
        <p:grpSpPr>
          <a:xfrm>
            <a:off x="7065071" y="3244710"/>
            <a:ext cx="357002" cy="311029"/>
            <a:chOff x="-8209150" y="3659675"/>
            <a:chExt cx="354450" cy="308775"/>
          </a:xfrm>
        </p:grpSpPr>
        <p:sp>
          <p:nvSpPr>
            <p:cNvPr id="7652" name="Google Shape;7652;p5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51"/>
          <p:cNvGrpSpPr/>
          <p:nvPr/>
        </p:nvGrpSpPr>
        <p:grpSpPr>
          <a:xfrm>
            <a:off x="6178632" y="2273623"/>
            <a:ext cx="356221" cy="353059"/>
            <a:chOff x="-12643475" y="4081850"/>
            <a:chExt cx="353675" cy="350500"/>
          </a:xfrm>
        </p:grpSpPr>
        <p:sp>
          <p:nvSpPr>
            <p:cNvPr id="7659" name="Google Shape;7659;p5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3" name="Google Shape;7663;p51"/>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4" name="Google Shape;7664;p51"/>
          <p:cNvGrpSpPr/>
          <p:nvPr/>
        </p:nvGrpSpPr>
        <p:grpSpPr>
          <a:xfrm>
            <a:off x="7961232" y="2283532"/>
            <a:ext cx="356221" cy="333240"/>
            <a:chOff x="-10858725" y="4092875"/>
            <a:chExt cx="353675" cy="330825"/>
          </a:xfrm>
        </p:grpSpPr>
        <p:sp>
          <p:nvSpPr>
            <p:cNvPr id="7665" name="Google Shape;7665;p5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1"/>
          <p:cNvGrpSpPr/>
          <p:nvPr/>
        </p:nvGrpSpPr>
        <p:grpSpPr>
          <a:xfrm>
            <a:off x="6219755" y="3222498"/>
            <a:ext cx="252278" cy="355451"/>
            <a:chOff x="-9039300" y="3614000"/>
            <a:chExt cx="250475" cy="352875"/>
          </a:xfrm>
        </p:grpSpPr>
        <p:sp>
          <p:nvSpPr>
            <p:cNvPr id="7672" name="Google Shape;7672;p5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51"/>
          <p:cNvGrpSpPr/>
          <p:nvPr/>
        </p:nvGrpSpPr>
        <p:grpSpPr>
          <a:xfrm>
            <a:off x="7951721" y="3244737"/>
            <a:ext cx="354635" cy="354670"/>
            <a:chOff x="-9088150" y="4049550"/>
            <a:chExt cx="352100" cy="352100"/>
          </a:xfrm>
        </p:grpSpPr>
        <p:sp>
          <p:nvSpPr>
            <p:cNvPr id="7675" name="Google Shape;7675;p5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51"/>
          <p:cNvGrpSpPr/>
          <p:nvPr/>
        </p:nvGrpSpPr>
        <p:grpSpPr>
          <a:xfrm>
            <a:off x="7086085" y="2746970"/>
            <a:ext cx="315757" cy="354670"/>
            <a:chOff x="-8191825" y="3174500"/>
            <a:chExt cx="313500" cy="352100"/>
          </a:xfrm>
        </p:grpSpPr>
        <p:sp>
          <p:nvSpPr>
            <p:cNvPr id="7682" name="Google Shape;7682;p5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51"/>
          <p:cNvGrpSpPr/>
          <p:nvPr/>
        </p:nvGrpSpPr>
        <p:grpSpPr>
          <a:xfrm>
            <a:off x="4835443" y="1387491"/>
            <a:ext cx="356221" cy="354973"/>
            <a:chOff x="-13947000" y="3212800"/>
            <a:chExt cx="353675" cy="352400"/>
          </a:xfrm>
        </p:grpSpPr>
        <p:sp>
          <p:nvSpPr>
            <p:cNvPr id="7686" name="Google Shape;7686;p5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8" name="Google Shape;7688;p51"/>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9" name="Google Shape;7689;p51"/>
          <p:cNvGrpSpPr/>
          <p:nvPr/>
        </p:nvGrpSpPr>
        <p:grpSpPr>
          <a:xfrm>
            <a:off x="5278038" y="1386849"/>
            <a:ext cx="356221" cy="356257"/>
            <a:chOff x="-13512225" y="3211525"/>
            <a:chExt cx="353675" cy="353675"/>
          </a:xfrm>
        </p:grpSpPr>
        <p:sp>
          <p:nvSpPr>
            <p:cNvPr id="7690" name="Google Shape;7690;p5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51"/>
          <p:cNvGrpSpPr/>
          <p:nvPr/>
        </p:nvGrpSpPr>
        <p:grpSpPr>
          <a:xfrm>
            <a:off x="6168320" y="1387239"/>
            <a:ext cx="356221" cy="355476"/>
            <a:chOff x="-12643475" y="3212300"/>
            <a:chExt cx="353675" cy="352900"/>
          </a:xfrm>
        </p:grpSpPr>
        <p:sp>
          <p:nvSpPr>
            <p:cNvPr id="7696" name="Google Shape;7696;p5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51"/>
          <p:cNvGrpSpPr/>
          <p:nvPr/>
        </p:nvGrpSpPr>
        <p:grpSpPr>
          <a:xfrm>
            <a:off x="6168320" y="1839013"/>
            <a:ext cx="356221" cy="333366"/>
            <a:chOff x="-12643475" y="3657325"/>
            <a:chExt cx="353675" cy="330950"/>
          </a:xfrm>
        </p:grpSpPr>
        <p:sp>
          <p:nvSpPr>
            <p:cNvPr id="7706" name="Google Shape;7706;p5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51"/>
          <p:cNvGrpSpPr/>
          <p:nvPr/>
        </p:nvGrpSpPr>
        <p:grpSpPr>
          <a:xfrm>
            <a:off x="7951322" y="1387642"/>
            <a:ext cx="355416" cy="354670"/>
            <a:chOff x="-10857925" y="3213875"/>
            <a:chExt cx="352875" cy="352100"/>
          </a:xfrm>
        </p:grpSpPr>
        <p:sp>
          <p:nvSpPr>
            <p:cNvPr id="7713" name="Google Shape;7713;p5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1"/>
          <p:cNvGrpSpPr/>
          <p:nvPr/>
        </p:nvGrpSpPr>
        <p:grpSpPr>
          <a:xfrm>
            <a:off x="6168237" y="2747071"/>
            <a:ext cx="356096" cy="354469"/>
            <a:chOff x="-9089725" y="3180200"/>
            <a:chExt cx="353550" cy="351900"/>
          </a:xfrm>
        </p:grpSpPr>
        <p:sp>
          <p:nvSpPr>
            <p:cNvPr id="7724" name="Google Shape;7724;p5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51"/>
          <p:cNvGrpSpPr/>
          <p:nvPr/>
        </p:nvGrpSpPr>
        <p:grpSpPr>
          <a:xfrm>
            <a:off x="7060235" y="1826875"/>
            <a:ext cx="358588" cy="357642"/>
            <a:chOff x="7083760" y="1971660"/>
            <a:chExt cx="358588" cy="357642"/>
          </a:xfrm>
        </p:grpSpPr>
        <p:sp>
          <p:nvSpPr>
            <p:cNvPr id="7727" name="Google Shape;7727;p5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9" name="Google Shape;7739;p5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740" name="Google Shape;7740;p5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44" name="Shape 7744"/>
        <p:cNvGrpSpPr/>
        <p:nvPr/>
      </p:nvGrpSpPr>
      <p:grpSpPr>
        <a:xfrm>
          <a:off x="0" y="0"/>
          <a:ext cx="0" cy="0"/>
          <a:chOff x="0" y="0"/>
          <a:chExt cx="0" cy="0"/>
        </a:xfrm>
      </p:grpSpPr>
      <p:sp>
        <p:nvSpPr>
          <p:cNvPr id="7745" name="Google Shape;7745;p52"/>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6" name="Google Shape;7746;p52"/>
          <p:cNvGrpSpPr/>
          <p:nvPr/>
        </p:nvGrpSpPr>
        <p:grpSpPr>
          <a:xfrm>
            <a:off x="719610" y="2243507"/>
            <a:ext cx="452798" cy="449473"/>
            <a:chOff x="-21322300" y="3693325"/>
            <a:chExt cx="306400" cy="304150"/>
          </a:xfrm>
        </p:grpSpPr>
        <p:sp>
          <p:nvSpPr>
            <p:cNvPr id="7747" name="Google Shape;7747;p5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52"/>
          <p:cNvGrpSpPr/>
          <p:nvPr/>
        </p:nvGrpSpPr>
        <p:grpSpPr>
          <a:xfrm>
            <a:off x="719019" y="2810244"/>
            <a:ext cx="453980" cy="422540"/>
            <a:chOff x="-21322300" y="4077125"/>
            <a:chExt cx="307200" cy="285925"/>
          </a:xfrm>
        </p:grpSpPr>
        <p:sp>
          <p:nvSpPr>
            <p:cNvPr id="7752" name="Google Shape;7752;p5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52"/>
          <p:cNvGrpSpPr/>
          <p:nvPr/>
        </p:nvGrpSpPr>
        <p:grpSpPr>
          <a:xfrm>
            <a:off x="3496195" y="1689128"/>
            <a:ext cx="451653" cy="450212"/>
            <a:chOff x="-19394200" y="3333800"/>
            <a:chExt cx="305625" cy="304650"/>
          </a:xfrm>
        </p:grpSpPr>
        <p:sp>
          <p:nvSpPr>
            <p:cNvPr id="7765" name="Google Shape;7765;p5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52"/>
          <p:cNvGrpSpPr/>
          <p:nvPr/>
        </p:nvGrpSpPr>
        <p:grpSpPr>
          <a:xfrm>
            <a:off x="3495032" y="2243580"/>
            <a:ext cx="453980" cy="449325"/>
            <a:chOff x="-19396575" y="3708500"/>
            <a:chExt cx="307200" cy="304050"/>
          </a:xfrm>
        </p:grpSpPr>
        <p:sp>
          <p:nvSpPr>
            <p:cNvPr id="7775" name="Google Shape;7775;p5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52"/>
          <p:cNvGrpSpPr/>
          <p:nvPr/>
        </p:nvGrpSpPr>
        <p:grpSpPr>
          <a:xfrm>
            <a:off x="3489212" y="2796461"/>
            <a:ext cx="465618" cy="450101"/>
            <a:chOff x="-19394200" y="4084200"/>
            <a:chExt cx="315075" cy="304575"/>
          </a:xfrm>
        </p:grpSpPr>
        <p:sp>
          <p:nvSpPr>
            <p:cNvPr id="7779" name="Google Shape;7779;p5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52"/>
          <p:cNvGrpSpPr/>
          <p:nvPr/>
        </p:nvGrpSpPr>
        <p:grpSpPr>
          <a:xfrm>
            <a:off x="6294923" y="1689001"/>
            <a:ext cx="400447" cy="450470"/>
            <a:chOff x="-17526750" y="3309200"/>
            <a:chExt cx="270975" cy="304825"/>
          </a:xfrm>
        </p:grpSpPr>
        <p:sp>
          <p:nvSpPr>
            <p:cNvPr id="7786" name="Google Shape;7786;p5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52"/>
          <p:cNvGrpSpPr/>
          <p:nvPr/>
        </p:nvGrpSpPr>
        <p:grpSpPr>
          <a:xfrm>
            <a:off x="6271075" y="2244173"/>
            <a:ext cx="448143" cy="448143"/>
            <a:chOff x="-17542500" y="3684100"/>
            <a:chExt cx="303250" cy="303250"/>
          </a:xfrm>
        </p:grpSpPr>
        <p:sp>
          <p:nvSpPr>
            <p:cNvPr id="7792" name="Google Shape;7792;p5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52"/>
          <p:cNvGrpSpPr/>
          <p:nvPr/>
        </p:nvGrpSpPr>
        <p:grpSpPr>
          <a:xfrm>
            <a:off x="6270484" y="2810817"/>
            <a:ext cx="449325" cy="421395"/>
            <a:chOff x="-17542500" y="4068450"/>
            <a:chExt cx="304050" cy="285150"/>
          </a:xfrm>
        </p:grpSpPr>
        <p:sp>
          <p:nvSpPr>
            <p:cNvPr id="7800" name="Google Shape;7800;p5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52"/>
          <p:cNvGrpSpPr/>
          <p:nvPr/>
        </p:nvGrpSpPr>
        <p:grpSpPr>
          <a:xfrm>
            <a:off x="3500906" y="3342211"/>
            <a:ext cx="343404" cy="449325"/>
            <a:chOff x="-15652200" y="3335975"/>
            <a:chExt cx="232375" cy="304050"/>
          </a:xfrm>
        </p:grpSpPr>
        <p:sp>
          <p:nvSpPr>
            <p:cNvPr id="7807" name="Google Shape;7807;p5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2"/>
          <p:cNvGrpSpPr/>
          <p:nvPr/>
        </p:nvGrpSpPr>
        <p:grpSpPr>
          <a:xfrm>
            <a:off x="1274819" y="2243729"/>
            <a:ext cx="449325" cy="449030"/>
            <a:chOff x="-20945825" y="3692175"/>
            <a:chExt cx="304050" cy="303850"/>
          </a:xfrm>
        </p:grpSpPr>
        <p:sp>
          <p:nvSpPr>
            <p:cNvPr id="7817" name="Google Shape;7817;p5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52"/>
          <p:cNvGrpSpPr/>
          <p:nvPr/>
        </p:nvGrpSpPr>
        <p:grpSpPr>
          <a:xfrm>
            <a:off x="4081644" y="1689848"/>
            <a:ext cx="372516" cy="448771"/>
            <a:chOff x="-18994100" y="3334775"/>
            <a:chExt cx="252075" cy="303675"/>
          </a:xfrm>
        </p:grpSpPr>
        <p:sp>
          <p:nvSpPr>
            <p:cNvPr id="7822" name="Google Shape;7822;p5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2"/>
          <p:cNvGrpSpPr/>
          <p:nvPr/>
        </p:nvGrpSpPr>
        <p:grpSpPr>
          <a:xfrm>
            <a:off x="4096200" y="2244743"/>
            <a:ext cx="343404" cy="446998"/>
            <a:chOff x="-18983850" y="3710075"/>
            <a:chExt cx="232375" cy="302475"/>
          </a:xfrm>
        </p:grpSpPr>
        <p:sp>
          <p:nvSpPr>
            <p:cNvPr id="7827" name="Google Shape;7827;p5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52"/>
          <p:cNvGrpSpPr/>
          <p:nvPr/>
        </p:nvGrpSpPr>
        <p:grpSpPr>
          <a:xfrm>
            <a:off x="1274247" y="1689573"/>
            <a:ext cx="450470" cy="449325"/>
            <a:chOff x="-20946600" y="3317850"/>
            <a:chExt cx="304825" cy="304050"/>
          </a:xfrm>
        </p:grpSpPr>
        <p:sp>
          <p:nvSpPr>
            <p:cNvPr id="7832" name="Google Shape;7832;p5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52"/>
          <p:cNvGrpSpPr/>
          <p:nvPr/>
        </p:nvGrpSpPr>
        <p:grpSpPr>
          <a:xfrm>
            <a:off x="1300422" y="2797442"/>
            <a:ext cx="398119" cy="448143"/>
            <a:chOff x="-20930075" y="4066100"/>
            <a:chExt cx="269400" cy="303250"/>
          </a:xfrm>
        </p:grpSpPr>
        <p:sp>
          <p:nvSpPr>
            <p:cNvPr id="7836" name="Google Shape;7836;p5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52"/>
          <p:cNvGrpSpPr/>
          <p:nvPr/>
        </p:nvGrpSpPr>
        <p:grpSpPr>
          <a:xfrm>
            <a:off x="4042667" y="2797422"/>
            <a:ext cx="450470" cy="448180"/>
            <a:chOff x="-19020075" y="4084200"/>
            <a:chExt cx="304825" cy="303275"/>
          </a:xfrm>
        </p:grpSpPr>
        <p:sp>
          <p:nvSpPr>
            <p:cNvPr id="7839" name="Google Shape;7839;p5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52"/>
          <p:cNvGrpSpPr/>
          <p:nvPr/>
        </p:nvGrpSpPr>
        <p:grpSpPr>
          <a:xfrm>
            <a:off x="6859931" y="1689001"/>
            <a:ext cx="396937" cy="450470"/>
            <a:chOff x="-17149475" y="3309200"/>
            <a:chExt cx="268600" cy="304825"/>
          </a:xfrm>
        </p:grpSpPr>
        <p:sp>
          <p:nvSpPr>
            <p:cNvPr id="7849" name="Google Shape;7849;p5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52"/>
          <p:cNvGrpSpPr/>
          <p:nvPr/>
        </p:nvGrpSpPr>
        <p:grpSpPr>
          <a:xfrm>
            <a:off x="6833737" y="2258120"/>
            <a:ext cx="449325" cy="420249"/>
            <a:chOff x="-17168375" y="3692750"/>
            <a:chExt cx="304050" cy="284375"/>
          </a:xfrm>
        </p:grpSpPr>
        <p:sp>
          <p:nvSpPr>
            <p:cNvPr id="7852" name="Google Shape;7852;p5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52"/>
          <p:cNvGrpSpPr/>
          <p:nvPr/>
        </p:nvGrpSpPr>
        <p:grpSpPr>
          <a:xfrm>
            <a:off x="6830246" y="2796852"/>
            <a:ext cx="456308" cy="449325"/>
            <a:chOff x="-17170750" y="4058800"/>
            <a:chExt cx="308775" cy="304050"/>
          </a:xfrm>
        </p:grpSpPr>
        <p:sp>
          <p:nvSpPr>
            <p:cNvPr id="7860" name="Google Shape;7860;p5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52"/>
          <p:cNvGrpSpPr/>
          <p:nvPr/>
        </p:nvGrpSpPr>
        <p:grpSpPr>
          <a:xfrm>
            <a:off x="5692143" y="3343358"/>
            <a:ext cx="450470" cy="446998"/>
            <a:chOff x="-15688425" y="3707725"/>
            <a:chExt cx="304825" cy="302475"/>
          </a:xfrm>
        </p:grpSpPr>
        <p:sp>
          <p:nvSpPr>
            <p:cNvPr id="7878" name="Google Shape;7878;p5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52"/>
          <p:cNvGrpSpPr/>
          <p:nvPr/>
        </p:nvGrpSpPr>
        <p:grpSpPr>
          <a:xfrm>
            <a:off x="1836300" y="1690441"/>
            <a:ext cx="451653" cy="447589"/>
            <a:chOff x="-20572500" y="3319025"/>
            <a:chExt cx="305625" cy="302875"/>
          </a:xfrm>
        </p:grpSpPr>
        <p:sp>
          <p:nvSpPr>
            <p:cNvPr id="7885" name="Google Shape;7885;p5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52"/>
          <p:cNvGrpSpPr/>
          <p:nvPr/>
        </p:nvGrpSpPr>
        <p:grpSpPr>
          <a:xfrm>
            <a:off x="1837463" y="2305410"/>
            <a:ext cx="449325" cy="325670"/>
            <a:chOff x="-20571700" y="3722875"/>
            <a:chExt cx="304050" cy="220375"/>
          </a:xfrm>
        </p:grpSpPr>
        <p:sp>
          <p:nvSpPr>
            <p:cNvPr id="7888" name="Google Shape;7888;p5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1836891" y="2796278"/>
            <a:ext cx="450470" cy="450470"/>
            <a:chOff x="-20571700" y="4066875"/>
            <a:chExt cx="304825" cy="304825"/>
          </a:xfrm>
        </p:grpSpPr>
        <p:sp>
          <p:nvSpPr>
            <p:cNvPr id="7896" name="Google Shape;7896;p5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52"/>
          <p:cNvGrpSpPr/>
          <p:nvPr/>
        </p:nvGrpSpPr>
        <p:grpSpPr>
          <a:xfrm>
            <a:off x="4603593" y="1688259"/>
            <a:ext cx="453980" cy="451948"/>
            <a:chOff x="-18645175" y="3334200"/>
            <a:chExt cx="307200" cy="305825"/>
          </a:xfrm>
        </p:grpSpPr>
        <p:sp>
          <p:nvSpPr>
            <p:cNvPr id="7903" name="Google Shape;7903;p5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52"/>
          <p:cNvGrpSpPr/>
          <p:nvPr/>
        </p:nvGrpSpPr>
        <p:grpSpPr>
          <a:xfrm>
            <a:off x="4604184" y="2242989"/>
            <a:ext cx="452798" cy="450507"/>
            <a:chOff x="-18645175" y="3708500"/>
            <a:chExt cx="306400" cy="304850"/>
          </a:xfrm>
        </p:grpSpPr>
        <p:sp>
          <p:nvSpPr>
            <p:cNvPr id="7909" name="Google Shape;7909;p5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52"/>
          <p:cNvGrpSpPr/>
          <p:nvPr/>
        </p:nvGrpSpPr>
        <p:grpSpPr>
          <a:xfrm>
            <a:off x="4601857" y="2795630"/>
            <a:ext cx="457453" cy="451763"/>
            <a:chOff x="-18647525" y="4082625"/>
            <a:chExt cx="309550" cy="305700"/>
          </a:xfrm>
        </p:grpSpPr>
        <p:sp>
          <p:nvSpPr>
            <p:cNvPr id="7917" name="Google Shape;7917;p5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52"/>
          <p:cNvGrpSpPr/>
          <p:nvPr/>
        </p:nvGrpSpPr>
        <p:grpSpPr>
          <a:xfrm>
            <a:off x="7412241" y="1689592"/>
            <a:ext cx="395755" cy="449288"/>
            <a:chOff x="-16775350" y="3309200"/>
            <a:chExt cx="267800" cy="304025"/>
          </a:xfrm>
        </p:grpSpPr>
        <p:sp>
          <p:nvSpPr>
            <p:cNvPr id="7922" name="Google Shape;7922;p5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52"/>
          <p:cNvGrpSpPr/>
          <p:nvPr/>
        </p:nvGrpSpPr>
        <p:grpSpPr>
          <a:xfrm>
            <a:off x="7412241" y="2241827"/>
            <a:ext cx="395755" cy="452835"/>
            <a:chOff x="-16775350" y="3683300"/>
            <a:chExt cx="267800" cy="306425"/>
          </a:xfrm>
        </p:grpSpPr>
        <p:sp>
          <p:nvSpPr>
            <p:cNvPr id="7926" name="Google Shape;7926;p5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2"/>
          <p:cNvGrpSpPr/>
          <p:nvPr/>
        </p:nvGrpSpPr>
        <p:grpSpPr>
          <a:xfrm>
            <a:off x="7384292" y="2796870"/>
            <a:ext cx="451653" cy="449288"/>
            <a:chOff x="-16794250" y="4058225"/>
            <a:chExt cx="305625" cy="304025"/>
          </a:xfrm>
        </p:grpSpPr>
        <p:sp>
          <p:nvSpPr>
            <p:cNvPr id="7930" name="Google Shape;7930;p5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9" name="Google Shape;7939;p52"/>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0" name="Google Shape;7940;p52"/>
          <p:cNvGrpSpPr/>
          <p:nvPr/>
        </p:nvGrpSpPr>
        <p:grpSpPr>
          <a:xfrm>
            <a:off x="2385709" y="1689573"/>
            <a:ext cx="457453" cy="449325"/>
            <a:chOff x="-20199150" y="3317850"/>
            <a:chExt cx="309550" cy="304050"/>
          </a:xfrm>
        </p:grpSpPr>
        <p:sp>
          <p:nvSpPr>
            <p:cNvPr id="7941" name="Google Shape;7941;p5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2"/>
          <p:cNvGrpSpPr/>
          <p:nvPr/>
        </p:nvGrpSpPr>
        <p:grpSpPr>
          <a:xfrm>
            <a:off x="2388036" y="2242861"/>
            <a:ext cx="452798" cy="450766"/>
            <a:chOff x="-20199150" y="3693150"/>
            <a:chExt cx="306400" cy="305025"/>
          </a:xfrm>
        </p:grpSpPr>
        <p:sp>
          <p:nvSpPr>
            <p:cNvPr id="7949" name="Google Shape;7949;p5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52"/>
          <p:cNvGrpSpPr/>
          <p:nvPr/>
        </p:nvGrpSpPr>
        <p:grpSpPr>
          <a:xfrm>
            <a:off x="2388609" y="2795687"/>
            <a:ext cx="451653" cy="451653"/>
            <a:chOff x="-20197575" y="4066875"/>
            <a:chExt cx="305625" cy="305625"/>
          </a:xfrm>
        </p:grpSpPr>
        <p:sp>
          <p:nvSpPr>
            <p:cNvPr id="7956" name="Google Shape;7956;p5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52"/>
          <p:cNvGrpSpPr/>
          <p:nvPr/>
        </p:nvGrpSpPr>
        <p:grpSpPr>
          <a:xfrm>
            <a:off x="5170827" y="1687520"/>
            <a:ext cx="449325" cy="453426"/>
            <a:chOff x="-18271050" y="3333200"/>
            <a:chExt cx="304050" cy="306825"/>
          </a:xfrm>
        </p:grpSpPr>
        <p:sp>
          <p:nvSpPr>
            <p:cNvPr id="7965" name="Google Shape;7965;p5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52"/>
          <p:cNvGrpSpPr/>
          <p:nvPr/>
        </p:nvGrpSpPr>
        <p:grpSpPr>
          <a:xfrm>
            <a:off x="5171399" y="2244171"/>
            <a:ext cx="448180" cy="448143"/>
            <a:chOff x="-18270275" y="3710875"/>
            <a:chExt cx="303275" cy="303250"/>
          </a:xfrm>
        </p:grpSpPr>
        <p:sp>
          <p:nvSpPr>
            <p:cNvPr id="7971" name="Google Shape;7971;p5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52"/>
          <p:cNvGrpSpPr/>
          <p:nvPr/>
        </p:nvGrpSpPr>
        <p:grpSpPr>
          <a:xfrm>
            <a:off x="5224951" y="2797422"/>
            <a:ext cx="341076" cy="448180"/>
            <a:chOff x="-18234025" y="4084200"/>
            <a:chExt cx="230800" cy="303275"/>
          </a:xfrm>
        </p:grpSpPr>
        <p:sp>
          <p:nvSpPr>
            <p:cNvPr id="7978" name="Google Shape;7978;p5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52"/>
          <p:cNvGrpSpPr/>
          <p:nvPr/>
        </p:nvGrpSpPr>
        <p:grpSpPr>
          <a:xfrm>
            <a:off x="2337506" y="3341641"/>
            <a:ext cx="449325" cy="450470"/>
            <a:chOff x="-16419350" y="3308400"/>
            <a:chExt cx="304050" cy="304825"/>
          </a:xfrm>
        </p:grpSpPr>
        <p:sp>
          <p:nvSpPr>
            <p:cNvPr id="7982" name="Google Shape;7982;p5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52"/>
          <p:cNvGrpSpPr/>
          <p:nvPr/>
        </p:nvGrpSpPr>
        <p:grpSpPr>
          <a:xfrm>
            <a:off x="4609062" y="3340423"/>
            <a:ext cx="395755" cy="452872"/>
            <a:chOff x="-16401225" y="3683275"/>
            <a:chExt cx="267800" cy="306450"/>
          </a:xfrm>
        </p:grpSpPr>
        <p:sp>
          <p:nvSpPr>
            <p:cNvPr id="7990" name="Google Shape;7990;p5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52"/>
          <p:cNvGrpSpPr/>
          <p:nvPr/>
        </p:nvGrpSpPr>
        <p:grpSpPr>
          <a:xfrm>
            <a:off x="7974511" y="2797062"/>
            <a:ext cx="450470" cy="448180"/>
            <a:chOff x="-16419350" y="4058200"/>
            <a:chExt cx="304825" cy="303275"/>
          </a:xfrm>
        </p:grpSpPr>
        <p:sp>
          <p:nvSpPr>
            <p:cNvPr id="7998" name="Google Shape;7998;p5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52"/>
          <p:cNvGrpSpPr/>
          <p:nvPr/>
        </p:nvGrpSpPr>
        <p:grpSpPr>
          <a:xfrm>
            <a:off x="4001398" y="3343080"/>
            <a:ext cx="450507" cy="447589"/>
            <a:chOff x="-15296200" y="3326900"/>
            <a:chExt cx="304850" cy="302875"/>
          </a:xfrm>
        </p:grpSpPr>
        <p:sp>
          <p:nvSpPr>
            <p:cNvPr id="8006" name="Google Shape;8006;p5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52"/>
          <p:cNvGrpSpPr/>
          <p:nvPr/>
        </p:nvGrpSpPr>
        <p:grpSpPr>
          <a:xfrm>
            <a:off x="2917051" y="1706881"/>
            <a:ext cx="486566" cy="414708"/>
            <a:chOff x="-19835275" y="3330250"/>
            <a:chExt cx="329250" cy="280625"/>
          </a:xfrm>
        </p:grpSpPr>
        <p:sp>
          <p:nvSpPr>
            <p:cNvPr id="8012" name="Google Shape;8012;p5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52"/>
          <p:cNvGrpSpPr/>
          <p:nvPr/>
        </p:nvGrpSpPr>
        <p:grpSpPr>
          <a:xfrm>
            <a:off x="2935080" y="2243470"/>
            <a:ext cx="450507" cy="449547"/>
            <a:chOff x="-19822675" y="3692750"/>
            <a:chExt cx="304850" cy="304200"/>
          </a:xfrm>
        </p:grpSpPr>
        <p:sp>
          <p:nvSpPr>
            <p:cNvPr id="8016" name="Google Shape;8016;p5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2"/>
          <p:cNvGrpSpPr/>
          <p:nvPr/>
        </p:nvGrpSpPr>
        <p:grpSpPr>
          <a:xfrm>
            <a:off x="2935672" y="2796278"/>
            <a:ext cx="449325" cy="450470"/>
            <a:chOff x="-19822675" y="4066875"/>
            <a:chExt cx="304050" cy="304825"/>
          </a:xfrm>
        </p:grpSpPr>
        <p:sp>
          <p:nvSpPr>
            <p:cNvPr id="8022" name="Google Shape;8022;p5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52"/>
          <p:cNvGrpSpPr/>
          <p:nvPr/>
        </p:nvGrpSpPr>
        <p:grpSpPr>
          <a:xfrm>
            <a:off x="5744740" y="1689571"/>
            <a:ext cx="399302" cy="449325"/>
            <a:chOff x="-17878825" y="3334400"/>
            <a:chExt cx="270200" cy="304050"/>
          </a:xfrm>
        </p:grpSpPr>
        <p:sp>
          <p:nvSpPr>
            <p:cNvPr id="8029" name="Google Shape;8029;p5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52"/>
          <p:cNvGrpSpPr/>
          <p:nvPr/>
        </p:nvGrpSpPr>
        <p:grpSpPr>
          <a:xfrm>
            <a:off x="5718565" y="2242416"/>
            <a:ext cx="451653" cy="451653"/>
            <a:chOff x="-17896150" y="3709300"/>
            <a:chExt cx="305625" cy="305625"/>
          </a:xfrm>
        </p:grpSpPr>
        <p:sp>
          <p:nvSpPr>
            <p:cNvPr id="8037" name="Google Shape;8037;p5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52"/>
          <p:cNvGrpSpPr/>
          <p:nvPr/>
        </p:nvGrpSpPr>
        <p:grpSpPr>
          <a:xfrm>
            <a:off x="5746495" y="2795686"/>
            <a:ext cx="395792" cy="451653"/>
            <a:chOff x="-17878025" y="4082625"/>
            <a:chExt cx="267825" cy="305625"/>
          </a:xfrm>
        </p:grpSpPr>
        <p:sp>
          <p:nvSpPr>
            <p:cNvPr id="8042" name="Google Shape;8042;p5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52"/>
          <p:cNvGrpSpPr/>
          <p:nvPr/>
        </p:nvGrpSpPr>
        <p:grpSpPr>
          <a:xfrm>
            <a:off x="2890388" y="3355015"/>
            <a:ext cx="450507" cy="423722"/>
            <a:chOff x="-16044450" y="3317850"/>
            <a:chExt cx="304850" cy="286725"/>
          </a:xfrm>
        </p:grpSpPr>
        <p:sp>
          <p:nvSpPr>
            <p:cNvPr id="8050" name="Google Shape;8050;p5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4" name="Google Shape;8054;p52"/>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5" name="Google Shape;8055;p52"/>
          <p:cNvGrpSpPr/>
          <p:nvPr/>
        </p:nvGrpSpPr>
        <p:grpSpPr>
          <a:xfrm>
            <a:off x="8012905" y="2243724"/>
            <a:ext cx="373662" cy="449030"/>
            <a:chOff x="-16018450" y="4058400"/>
            <a:chExt cx="252850" cy="303850"/>
          </a:xfrm>
        </p:grpSpPr>
        <p:sp>
          <p:nvSpPr>
            <p:cNvPr id="8056" name="Google Shape;8056;p5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0" name="Google Shape;8060;p52"/>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0" name="Shape 1110"/>
        <p:cNvGrpSpPr/>
        <p:nvPr/>
      </p:nvGrpSpPr>
      <p:grpSpPr>
        <a:xfrm>
          <a:off x="0" y="0"/>
          <a:ext cx="0" cy="0"/>
          <a:chOff x="0" y="0"/>
          <a:chExt cx="0" cy="0"/>
        </a:xfrm>
      </p:grpSpPr>
      <p:sp>
        <p:nvSpPr>
          <p:cNvPr id="1111" name="Google Shape;1111;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Quotient and chain rule</a:t>
            </a:r>
            <a:endParaRPr sz="3000"/>
          </a:p>
        </p:txBody>
      </p:sp>
      <p:sp>
        <p:nvSpPr>
          <p:cNvPr id="1112" name="Google Shape;1112;p26"/>
          <p:cNvSpPr txBox="1"/>
          <p:nvPr>
            <p:ph idx="4294967295" type="subTitle"/>
          </p:nvPr>
        </p:nvSpPr>
        <p:spPr>
          <a:xfrm>
            <a:off x="900925" y="1706150"/>
            <a:ext cx="5943600" cy="21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“Rules for Evaluating Derivatives Part 1”, we covered the power rule and product rule as new ways to evaluate derivatives</a:t>
            </a:r>
            <a:br>
              <a:rPr lang="en"/>
            </a:br>
            <a:r>
              <a:rPr b="1" lang="en"/>
              <a:t>This presentation will go over 2 more rules</a:t>
            </a:r>
            <a:r>
              <a:rPr lang="en"/>
              <a:t>, which are the quotient rule and the chain rule</a:t>
            </a:r>
            <a:endParaRPr/>
          </a:p>
          <a:p>
            <a:pPr indent="0" lvl="0" marL="0" rtl="0" algn="l">
              <a:spcBef>
                <a:spcPts val="1000"/>
              </a:spcBef>
              <a:spcAft>
                <a:spcPts val="0"/>
              </a:spcAft>
              <a:buNone/>
            </a:pPr>
            <a:r>
              <a:rPr lang="en"/>
              <a:t>We will be referencing content from part 1, so feel free to refer to that presentation as we go on ahead</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65" name="Shape 8065"/>
        <p:cNvGrpSpPr/>
        <p:nvPr/>
      </p:nvGrpSpPr>
      <p:grpSpPr>
        <a:xfrm>
          <a:off x="0" y="0"/>
          <a:ext cx="0" cy="0"/>
          <a:chOff x="0" y="0"/>
          <a:chExt cx="0" cy="0"/>
        </a:xfrm>
      </p:grpSpPr>
      <p:grpSp>
        <p:nvGrpSpPr>
          <p:cNvPr id="8066" name="Google Shape;8066;p53"/>
          <p:cNvGrpSpPr/>
          <p:nvPr/>
        </p:nvGrpSpPr>
        <p:grpSpPr>
          <a:xfrm>
            <a:off x="829817" y="1689241"/>
            <a:ext cx="442337" cy="419623"/>
            <a:chOff x="-6696925" y="3272575"/>
            <a:chExt cx="307200" cy="291425"/>
          </a:xfrm>
        </p:grpSpPr>
        <p:sp>
          <p:nvSpPr>
            <p:cNvPr id="8067" name="Google Shape;8067;p5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53"/>
          <p:cNvGrpSpPr/>
          <p:nvPr/>
        </p:nvGrpSpPr>
        <p:grpSpPr>
          <a:xfrm>
            <a:off x="829799" y="2204636"/>
            <a:ext cx="442373" cy="420775"/>
            <a:chOff x="-6690625" y="3631325"/>
            <a:chExt cx="307225" cy="292225"/>
          </a:xfrm>
        </p:grpSpPr>
        <p:sp>
          <p:nvSpPr>
            <p:cNvPr id="8070" name="Google Shape;8070;p5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53"/>
          <p:cNvGrpSpPr/>
          <p:nvPr/>
        </p:nvGrpSpPr>
        <p:grpSpPr>
          <a:xfrm>
            <a:off x="851921" y="2756972"/>
            <a:ext cx="421927" cy="419371"/>
            <a:chOff x="-6689825" y="3992050"/>
            <a:chExt cx="293025" cy="291250"/>
          </a:xfrm>
        </p:grpSpPr>
        <p:sp>
          <p:nvSpPr>
            <p:cNvPr id="8076" name="Google Shape;8076;p5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8" name="Google Shape;8088;p53"/>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9" name="Google Shape;8089;p53"/>
          <p:cNvGrpSpPr/>
          <p:nvPr/>
        </p:nvGrpSpPr>
        <p:grpSpPr>
          <a:xfrm>
            <a:off x="3535232" y="2205192"/>
            <a:ext cx="423043" cy="419659"/>
            <a:chOff x="-4837325" y="3612425"/>
            <a:chExt cx="293800" cy="291450"/>
          </a:xfrm>
        </p:grpSpPr>
        <p:sp>
          <p:nvSpPr>
            <p:cNvPr id="8090" name="Google Shape;8090;p5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53"/>
          <p:cNvGrpSpPr/>
          <p:nvPr/>
        </p:nvGrpSpPr>
        <p:grpSpPr>
          <a:xfrm>
            <a:off x="3548265" y="2756826"/>
            <a:ext cx="420775" cy="419659"/>
            <a:chOff x="-4837325" y="3971575"/>
            <a:chExt cx="292225" cy="291450"/>
          </a:xfrm>
        </p:grpSpPr>
        <p:sp>
          <p:nvSpPr>
            <p:cNvPr id="8094" name="Google Shape;8094;p5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53"/>
          <p:cNvGrpSpPr/>
          <p:nvPr/>
        </p:nvGrpSpPr>
        <p:grpSpPr>
          <a:xfrm>
            <a:off x="6240279" y="1714185"/>
            <a:ext cx="430998" cy="369730"/>
            <a:chOff x="-3037625" y="3254850"/>
            <a:chExt cx="299325" cy="256775"/>
          </a:xfrm>
        </p:grpSpPr>
        <p:sp>
          <p:nvSpPr>
            <p:cNvPr id="8101" name="Google Shape;8101;p5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53"/>
          <p:cNvGrpSpPr/>
          <p:nvPr/>
        </p:nvGrpSpPr>
        <p:grpSpPr>
          <a:xfrm>
            <a:off x="6244239" y="2204615"/>
            <a:ext cx="423079" cy="420811"/>
            <a:chOff x="-3031325" y="3597450"/>
            <a:chExt cx="293825" cy="292250"/>
          </a:xfrm>
        </p:grpSpPr>
        <p:sp>
          <p:nvSpPr>
            <p:cNvPr id="8106" name="Google Shape;8106;p5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53"/>
          <p:cNvGrpSpPr/>
          <p:nvPr/>
        </p:nvGrpSpPr>
        <p:grpSpPr>
          <a:xfrm>
            <a:off x="6256714" y="2781214"/>
            <a:ext cx="421927" cy="370882"/>
            <a:chOff x="-3030525" y="3973150"/>
            <a:chExt cx="293025" cy="257575"/>
          </a:xfrm>
        </p:grpSpPr>
        <p:sp>
          <p:nvSpPr>
            <p:cNvPr id="8111" name="Google Shape;8111;p5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53"/>
          <p:cNvGrpSpPr/>
          <p:nvPr/>
        </p:nvGrpSpPr>
        <p:grpSpPr>
          <a:xfrm>
            <a:off x="1358307" y="3369426"/>
            <a:ext cx="421927" cy="297195"/>
            <a:chOff x="-1199300" y="3279250"/>
            <a:chExt cx="293025" cy="206400"/>
          </a:xfrm>
        </p:grpSpPr>
        <p:sp>
          <p:nvSpPr>
            <p:cNvPr id="8114" name="Google Shape;8114;p5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53"/>
          <p:cNvGrpSpPr/>
          <p:nvPr/>
        </p:nvGrpSpPr>
        <p:grpSpPr>
          <a:xfrm>
            <a:off x="1365393" y="1688773"/>
            <a:ext cx="444605" cy="420559"/>
            <a:chOff x="-6338550" y="3272950"/>
            <a:chExt cx="308775" cy="292075"/>
          </a:xfrm>
        </p:grpSpPr>
        <p:sp>
          <p:nvSpPr>
            <p:cNvPr id="8119" name="Google Shape;8119;p5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53"/>
          <p:cNvGrpSpPr/>
          <p:nvPr/>
        </p:nvGrpSpPr>
        <p:grpSpPr>
          <a:xfrm>
            <a:off x="1376732" y="2205194"/>
            <a:ext cx="421927" cy="419659"/>
            <a:chOff x="-6329100" y="3632100"/>
            <a:chExt cx="293025" cy="291450"/>
          </a:xfrm>
        </p:grpSpPr>
        <p:sp>
          <p:nvSpPr>
            <p:cNvPr id="8123" name="Google Shape;8123;p5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53"/>
          <p:cNvGrpSpPr/>
          <p:nvPr/>
        </p:nvGrpSpPr>
        <p:grpSpPr>
          <a:xfrm>
            <a:off x="1389783" y="2756828"/>
            <a:ext cx="419623" cy="419659"/>
            <a:chOff x="-6329875" y="3992050"/>
            <a:chExt cx="291425" cy="291450"/>
          </a:xfrm>
        </p:grpSpPr>
        <p:sp>
          <p:nvSpPr>
            <p:cNvPr id="8127" name="Google Shape;8127;p5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53"/>
          <p:cNvGrpSpPr/>
          <p:nvPr/>
        </p:nvGrpSpPr>
        <p:grpSpPr>
          <a:xfrm>
            <a:off x="4075920" y="1687530"/>
            <a:ext cx="423079" cy="423043"/>
            <a:chOff x="-4478975" y="3251700"/>
            <a:chExt cx="293825" cy="293800"/>
          </a:xfrm>
        </p:grpSpPr>
        <p:sp>
          <p:nvSpPr>
            <p:cNvPr id="8132" name="Google Shape;8132;p5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53"/>
          <p:cNvGrpSpPr/>
          <p:nvPr/>
        </p:nvGrpSpPr>
        <p:grpSpPr>
          <a:xfrm>
            <a:off x="4075920" y="2205192"/>
            <a:ext cx="423079" cy="419659"/>
            <a:chOff x="-4475825" y="3612425"/>
            <a:chExt cx="293825" cy="291450"/>
          </a:xfrm>
        </p:grpSpPr>
        <p:sp>
          <p:nvSpPr>
            <p:cNvPr id="8136" name="Google Shape;8136;p5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53"/>
          <p:cNvGrpSpPr/>
          <p:nvPr/>
        </p:nvGrpSpPr>
        <p:grpSpPr>
          <a:xfrm>
            <a:off x="4084992" y="2756844"/>
            <a:ext cx="428730" cy="419623"/>
            <a:chOff x="-4480550" y="3970800"/>
            <a:chExt cx="297750" cy="291425"/>
          </a:xfrm>
        </p:grpSpPr>
        <p:sp>
          <p:nvSpPr>
            <p:cNvPr id="8140" name="Google Shape;8140;p5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53"/>
          <p:cNvGrpSpPr/>
          <p:nvPr/>
        </p:nvGrpSpPr>
        <p:grpSpPr>
          <a:xfrm>
            <a:off x="6788826" y="1689221"/>
            <a:ext cx="415123" cy="419659"/>
            <a:chOff x="-2668225" y="3239075"/>
            <a:chExt cx="288300" cy="291450"/>
          </a:xfrm>
        </p:grpSpPr>
        <p:sp>
          <p:nvSpPr>
            <p:cNvPr id="8143" name="Google Shape;8143;p5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53"/>
          <p:cNvGrpSpPr/>
          <p:nvPr/>
        </p:nvGrpSpPr>
        <p:grpSpPr>
          <a:xfrm>
            <a:off x="6785982" y="2205191"/>
            <a:ext cx="420811" cy="419659"/>
            <a:chOff x="-2671375" y="3597450"/>
            <a:chExt cx="292250" cy="291450"/>
          </a:xfrm>
        </p:grpSpPr>
        <p:sp>
          <p:nvSpPr>
            <p:cNvPr id="8149" name="Google Shape;8149;p5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53"/>
          <p:cNvGrpSpPr/>
          <p:nvPr/>
        </p:nvGrpSpPr>
        <p:grpSpPr>
          <a:xfrm>
            <a:off x="6796765" y="2755691"/>
            <a:ext cx="423043" cy="421927"/>
            <a:chOff x="-2670575" y="3956600"/>
            <a:chExt cx="293800" cy="293025"/>
          </a:xfrm>
        </p:grpSpPr>
        <p:sp>
          <p:nvSpPr>
            <p:cNvPr id="8152" name="Google Shape;8152;p5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53"/>
          <p:cNvGrpSpPr/>
          <p:nvPr/>
        </p:nvGrpSpPr>
        <p:grpSpPr>
          <a:xfrm>
            <a:off x="3054285" y="3311947"/>
            <a:ext cx="426462" cy="418363"/>
            <a:chOff x="-1183550" y="3586525"/>
            <a:chExt cx="296175" cy="290550"/>
          </a:xfrm>
        </p:grpSpPr>
        <p:sp>
          <p:nvSpPr>
            <p:cNvPr id="8157" name="Google Shape;8157;p5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53"/>
          <p:cNvGrpSpPr/>
          <p:nvPr/>
        </p:nvGrpSpPr>
        <p:grpSpPr>
          <a:xfrm>
            <a:off x="1917896" y="1689799"/>
            <a:ext cx="420811" cy="418507"/>
            <a:chOff x="-5971525" y="3273750"/>
            <a:chExt cx="292250" cy="290650"/>
          </a:xfrm>
        </p:grpSpPr>
        <p:sp>
          <p:nvSpPr>
            <p:cNvPr id="8167" name="Google Shape;8167;p5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53"/>
          <p:cNvGrpSpPr/>
          <p:nvPr/>
        </p:nvGrpSpPr>
        <p:grpSpPr>
          <a:xfrm>
            <a:off x="1912226" y="2203826"/>
            <a:ext cx="432150" cy="422395"/>
            <a:chOff x="-5974675" y="3632100"/>
            <a:chExt cx="300125" cy="293350"/>
          </a:xfrm>
        </p:grpSpPr>
        <p:sp>
          <p:nvSpPr>
            <p:cNvPr id="8170" name="Google Shape;8170;p5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53"/>
          <p:cNvGrpSpPr/>
          <p:nvPr/>
        </p:nvGrpSpPr>
        <p:grpSpPr>
          <a:xfrm>
            <a:off x="1942267" y="2755694"/>
            <a:ext cx="395865" cy="421927"/>
            <a:chOff x="-5971525" y="3990475"/>
            <a:chExt cx="274925" cy="293025"/>
          </a:xfrm>
        </p:grpSpPr>
        <p:sp>
          <p:nvSpPr>
            <p:cNvPr id="8174" name="Google Shape;8174;p5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53"/>
          <p:cNvGrpSpPr/>
          <p:nvPr/>
        </p:nvGrpSpPr>
        <p:grpSpPr>
          <a:xfrm>
            <a:off x="4615473" y="1689798"/>
            <a:ext cx="420775" cy="418507"/>
            <a:chOff x="-4118225" y="3253275"/>
            <a:chExt cx="292225" cy="290650"/>
          </a:xfrm>
        </p:grpSpPr>
        <p:sp>
          <p:nvSpPr>
            <p:cNvPr id="8179" name="Google Shape;8179;p5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3"/>
          <p:cNvGrpSpPr/>
          <p:nvPr/>
        </p:nvGrpSpPr>
        <p:grpSpPr>
          <a:xfrm>
            <a:off x="4665924" y="2204922"/>
            <a:ext cx="319874" cy="420199"/>
            <a:chOff x="-4082800" y="3612425"/>
            <a:chExt cx="222150" cy="291825"/>
          </a:xfrm>
        </p:grpSpPr>
        <p:sp>
          <p:nvSpPr>
            <p:cNvPr id="8182" name="Google Shape;8182;p5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53"/>
          <p:cNvGrpSpPr/>
          <p:nvPr/>
        </p:nvGrpSpPr>
        <p:grpSpPr>
          <a:xfrm>
            <a:off x="4627372" y="2769876"/>
            <a:ext cx="420775" cy="393561"/>
            <a:chOff x="-4118225" y="3990475"/>
            <a:chExt cx="292225" cy="273325"/>
          </a:xfrm>
        </p:grpSpPr>
        <p:sp>
          <p:nvSpPr>
            <p:cNvPr id="8186" name="Google Shape;8186;p5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53"/>
          <p:cNvGrpSpPr/>
          <p:nvPr/>
        </p:nvGrpSpPr>
        <p:grpSpPr>
          <a:xfrm>
            <a:off x="7338026" y="1688087"/>
            <a:ext cx="394713" cy="421927"/>
            <a:chOff x="-2312225" y="3238300"/>
            <a:chExt cx="274125" cy="293025"/>
          </a:xfrm>
        </p:grpSpPr>
        <p:sp>
          <p:nvSpPr>
            <p:cNvPr id="8191" name="Google Shape;8191;p5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53"/>
          <p:cNvGrpSpPr/>
          <p:nvPr/>
        </p:nvGrpSpPr>
        <p:grpSpPr>
          <a:xfrm>
            <a:off x="7335742" y="2756825"/>
            <a:ext cx="423079" cy="419659"/>
            <a:chOff x="-2310650" y="3958175"/>
            <a:chExt cx="293825" cy="291450"/>
          </a:xfrm>
        </p:grpSpPr>
        <p:sp>
          <p:nvSpPr>
            <p:cNvPr id="8194" name="Google Shape;8194;p5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53"/>
          <p:cNvGrpSpPr/>
          <p:nvPr/>
        </p:nvGrpSpPr>
        <p:grpSpPr>
          <a:xfrm>
            <a:off x="4702603" y="3308459"/>
            <a:ext cx="424159" cy="419659"/>
            <a:chOff x="-1182750" y="3962900"/>
            <a:chExt cx="294575" cy="291450"/>
          </a:xfrm>
        </p:grpSpPr>
        <p:sp>
          <p:nvSpPr>
            <p:cNvPr id="8197" name="Google Shape;8197;p5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53"/>
          <p:cNvGrpSpPr/>
          <p:nvPr/>
        </p:nvGrpSpPr>
        <p:grpSpPr>
          <a:xfrm>
            <a:off x="2455739" y="1689223"/>
            <a:ext cx="424195" cy="419659"/>
            <a:chOff x="-5611575" y="3272950"/>
            <a:chExt cx="294600" cy="291450"/>
          </a:xfrm>
        </p:grpSpPr>
        <p:sp>
          <p:nvSpPr>
            <p:cNvPr id="8205" name="Google Shape;8205;p5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53"/>
          <p:cNvGrpSpPr/>
          <p:nvPr/>
        </p:nvGrpSpPr>
        <p:grpSpPr>
          <a:xfrm>
            <a:off x="2455739" y="2205770"/>
            <a:ext cx="424195" cy="418507"/>
            <a:chOff x="-5613150" y="3632900"/>
            <a:chExt cx="294600" cy="290650"/>
          </a:xfrm>
        </p:grpSpPr>
        <p:sp>
          <p:nvSpPr>
            <p:cNvPr id="8211" name="Google Shape;8211;p5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53"/>
          <p:cNvGrpSpPr/>
          <p:nvPr/>
        </p:nvGrpSpPr>
        <p:grpSpPr>
          <a:xfrm>
            <a:off x="7324977" y="2153586"/>
            <a:ext cx="420811" cy="522864"/>
            <a:chOff x="-2310650" y="3525775"/>
            <a:chExt cx="292250" cy="363125"/>
          </a:xfrm>
        </p:grpSpPr>
        <p:sp>
          <p:nvSpPr>
            <p:cNvPr id="8214" name="Google Shape;8214;p5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53"/>
          <p:cNvGrpSpPr/>
          <p:nvPr/>
        </p:nvGrpSpPr>
        <p:grpSpPr>
          <a:xfrm>
            <a:off x="2467638" y="2756270"/>
            <a:ext cx="424195" cy="420775"/>
            <a:chOff x="-5613150" y="3991275"/>
            <a:chExt cx="294600" cy="292225"/>
          </a:xfrm>
        </p:grpSpPr>
        <p:sp>
          <p:nvSpPr>
            <p:cNvPr id="8219" name="Google Shape;8219;p5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3"/>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3"/>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53"/>
          <p:cNvGrpSpPr/>
          <p:nvPr/>
        </p:nvGrpSpPr>
        <p:grpSpPr>
          <a:xfrm>
            <a:off x="5139126" y="1689438"/>
            <a:ext cx="434634" cy="419227"/>
            <a:chOff x="-3768700" y="3253275"/>
            <a:chExt cx="301850" cy="291150"/>
          </a:xfrm>
        </p:grpSpPr>
        <p:sp>
          <p:nvSpPr>
            <p:cNvPr id="8229" name="Google Shape;8229;p5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3"/>
          <p:cNvGrpSpPr/>
          <p:nvPr/>
        </p:nvGrpSpPr>
        <p:grpSpPr>
          <a:xfrm>
            <a:off x="5143209" y="2217090"/>
            <a:ext cx="426462" cy="395865"/>
            <a:chOff x="-3808700" y="3628950"/>
            <a:chExt cx="296175" cy="274925"/>
          </a:xfrm>
        </p:grpSpPr>
        <p:sp>
          <p:nvSpPr>
            <p:cNvPr id="8233" name="Google Shape;8233;p5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53"/>
          <p:cNvGrpSpPr/>
          <p:nvPr/>
        </p:nvGrpSpPr>
        <p:grpSpPr>
          <a:xfrm>
            <a:off x="5208420" y="2756412"/>
            <a:ext cx="419443" cy="420487"/>
            <a:chOff x="-3771675" y="3971775"/>
            <a:chExt cx="291300" cy="292025"/>
          </a:xfrm>
        </p:grpSpPr>
        <p:sp>
          <p:nvSpPr>
            <p:cNvPr id="8237" name="Google Shape;8237;p5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53"/>
          <p:cNvGrpSpPr/>
          <p:nvPr/>
        </p:nvGrpSpPr>
        <p:grpSpPr>
          <a:xfrm>
            <a:off x="7869864" y="1716461"/>
            <a:ext cx="420271" cy="320774"/>
            <a:chOff x="-1951475" y="3273100"/>
            <a:chExt cx="291875" cy="222775"/>
          </a:xfrm>
        </p:grpSpPr>
        <p:sp>
          <p:nvSpPr>
            <p:cNvPr id="8243" name="Google Shape;8243;p5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53"/>
          <p:cNvGrpSpPr/>
          <p:nvPr/>
        </p:nvGrpSpPr>
        <p:grpSpPr>
          <a:xfrm>
            <a:off x="7867344" y="2205191"/>
            <a:ext cx="425310" cy="419659"/>
            <a:chOff x="-1951475" y="3597450"/>
            <a:chExt cx="295375" cy="291450"/>
          </a:xfrm>
        </p:grpSpPr>
        <p:sp>
          <p:nvSpPr>
            <p:cNvPr id="8247" name="Google Shape;8247;p5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53"/>
          <p:cNvGrpSpPr/>
          <p:nvPr/>
        </p:nvGrpSpPr>
        <p:grpSpPr>
          <a:xfrm>
            <a:off x="7869595" y="2756825"/>
            <a:ext cx="444605" cy="419659"/>
            <a:chOff x="-1960150" y="3956600"/>
            <a:chExt cx="308775" cy="291450"/>
          </a:xfrm>
        </p:grpSpPr>
        <p:sp>
          <p:nvSpPr>
            <p:cNvPr id="8252" name="Google Shape;8252;p5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53"/>
          <p:cNvGrpSpPr/>
          <p:nvPr/>
        </p:nvGrpSpPr>
        <p:grpSpPr>
          <a:xfrm>
            <a:off x="1923633" y="3307636"/>
            <a:ext cx="420775" cy="420775"/>
            <a:chOff x="-804700" y="3226500"/>
            <a:chExt cx="292225" cy="292225"/>
          </a:xfrm>
        </p:grpSpPr>
        <p:sp>
          <p:nvSpPr>
            <p:cNvPr id="8255" name="Google Shape;8255;p5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53"/>
          <p:cNvGrpSpPr/>
          <p:nvPr/>
        </p:nvGrpSpPr>
        <p:grpSpPr>
          <a:xfrm>
            <a:off x="3003724" y="1688647"/>
            <a:ext cx="420775" cy="420811"/>
            <a:chOff x="-5251625" y="3272950"/>
            <a:chExt cx="292225" cy="292250"/>
          </a:xfrm>
        </p:grpSpPr>
        <p:sp>
          <p:nvSpPr>
            <p:cNvPr id="8263" name="Google Shape;8263;p5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53"/>
          <p:cNvGrpSpPr/>
          <p:nvPr/>
        </p:nvGrpSpPr>
        <p:grpSpPr>
          <a:xfrm>
            <a:off x="3000322" y="2204348"/>
            <a:ext cx="427578" cy="421351"/>
            <a:chOff x="-5254775" y="3631325"/>
            <a:chExt cx="296950" cy="292625"/>
          </a:xfrm>
        </p:grpSpPr>
        <p:sp>
          <p:nvSpPr>
            <p:cNvPr id="8267" name="Google Shape;8267;p5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53"/>
          <p:cNvGrpSpPr/>
          <p:nvPr/>
        </p:nvGrpSpPr>
        <p:grpSpPr>
          <a:xfrm>
            <a:off x="3016181" y="2756270"/>
            <a:ext cx="419659" cy="420775"/>
            <a:chOff x="-5251625" y="3991275"/>
            <a:chExt cx="291450" cy="292225"/>
          </a:xfrm>
        </p:grpSpPr>
        <p:sp>
          <p:nvSpPr>
            <p:cNvPr id="8275" name="Google Shape;8275;p5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53"/>
          <p:cNvGrpSpPr/>
          <p:nvPr/>
        </p:nvGrpSpPr>
        <p:grpSpPr>
          <a:xfrm>
            <a:off x="5756763" y="1689240"/>
            <a:ext cx="319874" cy="419623"/>
            <a:chOff x="-3365275" y="3253275"/>
            <a:chExt cx="222150" cy="291425"/>
          </a:xfrm>
        </p:grpSpPr>
        <p:sp>
          <p:nvSpPr>
            <p:cNvPr id="8281" name="Google Shape;8281;p5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53"/>
          <p:cNvGrpSpPr/>
          <p:nvPr/>
        </p:nvGrpSpPr>
        <p:grpSpPr>
          <a:xfrm>
            <a:off x="5730701" y="2204058"/>
            <a:ext cx="371998" cy="421927"/>
            <a:chOff x="-3383375" y="3611625"/>
            <a:chExt cx="258350" cy="293025"/>
          </a:xfrm>
        </p:grpSpPr>
        <p:sp>
          <p:nvSpPr>
            <p:cNvPr id="8284" name="Google Shape;8284;p5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53"/>
          <p:cNvGrpSpPr/>
          <p:nvPr/>
        </p:nvGrpSpPr>
        <p:grpSpPr>
          <a:xfrm>
            <a:off x="5793050" y="2756826"/>
            <a:ext cx="271097" cy="419659"/>
            <a:chOff x="-3347950" y="3971575"/>
            <a:chExt cx="188275" cy="291450"/>
          </a:xfrm>
        </p:grpSpPr>
        <p:sp>
          <p:nvSpPr>
            <p:cNvPr id="8287" name="Google Shape;8287;p5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53"/>
          <p:cNvGrpSpPr/>
          <p:nvPr/>
        </p:nvGrpSpPr>
        <p:grpSpPr>
          <a:xfrm>
            <a:off x="842909" y="3307061"/>
            <a:ext cx="371998" cy="421927"/>
            <a:chOff x="-1575775" y="3238300"/>
            <a:chExt cx="258350" cy="293025"/>
          </a:xfrm>
        </p:grpSpPr>
        <p:sp>
          <p:nvSpPr>
            <p:cNvPr id="8291" name="Google Shape;8291;p53"/>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53"/>
          <p:cNvGrpSpPr/>
          <p:nvPr/>
        </p:nvGrpSpPr>
        <p:grpSpPr>
          <a:xfrm>
            <a:off x="2487807" y="3309051"/>
            <a:ext cx="423079" cy="424159"/>
            <a:chOff x="-1591550" y="3597475"/>
            <a:chExt cx="293825" cy="294575"/>
          </a:xfrm>
        </p:grpSpPr>
        <p:sp>
          <p:nvSpPr>
            <p:cNvPr id="8297" name="Google Shape;8297;p5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53"/>
          <p:cNvGrpSpPr/>
          <p:nvPr/>
        </p:nvGrpSpPr>
        <p:grpSpPr>
          <a:xfrm>
            <a:off x="4137277" y="3318663"/>
            <a:ext cx="421927" cy="399248"/>
            <a:chOff x="-1592325" y="3957400"/>
            <a:chExt cx="293025" cy="277275"/>
          </a:xfrm>
        </p:grpSpPr>
        <p:sp>
          <p:nvSpPr>
            <p:cNvPr id="8301" name="Google Shape;8301;p5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53"/>
          <p:cNvGrpSpPr/>
          <p:nvPr/>
        </p:nvGrpSpPr>
        <p:grpSpPr>
          <a:xfrm>
            <a:off x="3624147" y="3310744"/>
            <a:ext cx="369730" cy="420775"/>
            <a:chOff x="-778700" y="3612425"/>
            <a:chExt cx="256775" cy="292225"/>
          </a:xfrm>
        </p:grpSpPr>
        <p:sp>
          <p:nvSpPr>
            <p:cNvPr id="8306" name="Google Shape;8306;p5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53"/>
          <p:cNvGrpSpPr/>
          <p:nvPr/>
        </p:nvGrpSpPr>
        <p:grpSpPr>
          <a:xfrm>
            <a:off x="6095649" y="3828305"/>
            <a:ext cx="340731" cy="387641"/>
            <a:chOff x="7728464" y="1561258"/>
            <a:chExt cx="349719" cy="397866"/>
          </a:xfrm>
        </p:grpSpPr>
        <p:sp>
          <p:nvSpPr>
            <p:cNvPr id="8313" name="Google Shape;8313;p5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53"/>
          <p:cNvGrpSpPr/>
          <p:nvPr/>
        </p:nvGrpSpPr>
        <p:grpSpPr>
          <a:xfrm>
            <a:off x="4018617" y="3828305"/>
            <a:ext cx="387681" cy="387641"/>
            <a:chOff x="5611350" y="1561258"/>
            <a:chExt cx="397907" cy="397866"/>
          </a:xfrm>
        </p:grpSpPr>
        <p:sp>
          <p:nvSpPr>
            <p:cNvPr id="8316" name="Google Shape;8316;p5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53"/>
          <p:cNvGrpSpPr/>
          <p:nvPr/>
        </p:nvGrpSpPr>
        <p:grpSpPr>
          <a:xfrm>
            <a:off x="4537903" y="3925571"/>
            <a:ext cx="387610" cy="193109"/>
            <a:chOff x="6140660" y="1661097"/>
            <a:chExt cx="397835" cy="198202"/>
          </a:xfrm>
        </p:grpSpPr>
        <p:sp>
          <p:nvSpPr>
            <p:cNvPr id="8321" name="Google Shape;8321;p5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53"/>
          <p:cNvGrpSpPr/>
          <p:nvPr/>
        </p:nvGrpSpPr>
        <p:grpSpPr>
          <a:xfrm>
            <a:off x="5057118" y="3828305"/>
            <a:ext cx="387681" cy="387641"/>
            <a:chOff x="6669907" y="1561258"/>
            <a:chExt cx="397907" cy="397866"/>
          </a:xfrm>
        </p:grpSpPr>
        <p:sp>
          <p:nvSpPr>
            <p:cNvPr id="8326" name="Google Shape;8326;p5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53"/>
          <p:cNvGrpSpPr/>
          <p:nvPr/>
        </p:nvGrpSpPr>
        <p:grpSpPr>
          <a:xfrm>
            <a:off x="1942348" y="3885842"/>
            <a:ext cx="387681" cy="272572"/>
            <a:chOff x="3386036" y="1746339"/>
            <a:chExt cx="397907" cy="279762"/>
          </a:xfrm>
        </p:grpSpPr>
        <p:sp>
          <p:nvSpPr>
            <p:cNvPr id="8332" name="Google Shape;8332;p5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53"/>
          <p:cNvGrpSpPr/>
          <p:nvPr/>
        </p:nvGrpSpPr>
        <p:grpSpPr>
          <a:xfrm>
            <a:off x="2980045" y="3828288"/>
            <a:ext cx="387681" cy="387681"/>
            <a:chOff x="4417380" y="1687279"/>
            <a:chExt cx="397907" cy="397907"/>
          </a:xfrm>
        </p:grpSpPr>
        <p:sp>
          <p:nvSpPr>
            <p:cNvPr id="8335" name="Google Shape;8335;p5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53"/>
          <p:cNvGrpSpPr/>
          <p:nvPr/>
        </p:nvGrpSpPr>
        <p:grpSpPr>
          <a:xfrm>
            <a:off x="7926526" y="3308537"/>
            <a:ext cx="387661" cy="387661"/>
            <a:chOff x="2869999" y="1687279"/>
            <a:chExt cx="397887" cy="397887"/>
          </a:xfrm>
        </p:grpSpPr>
        <p:sp>
          <p:nvSpPr>
            <p:cNvPr id="8338" name="Google Shape;8338;p5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53"/>
          <p:cNvGrpSpPr/>
          <p:nvPr/>
        </p:nvGrpSpPr>
        <p:grpSpPr>
          <a:xfrm>
            <a:off x="2461634" y="3828664"/>
            <a:ext cx="386807" cy="386929"/>
            <a:chOff x="3902887" y="1687655"/>
            <a:chExt cx="397010" cy="397135"/>
          </a:xfrm>
        </p:grpSpPr>
        <p:sp>
          <p:nvSpPr>
            <p:cNvPr id="8341" name="Google Shape;8341;p5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53"/>
          <p:cNvGrpSpPr/>
          <p:nvPr/>
        </p:nvGrpSpPr>
        <p:grpSpPr>
          <a:xfrm>
            <a:off x="3499331" y="3828344"/>
            <a:ext cx="387681" cy="387681"/>
            <a:chOff x="4933458" y="1687279"/>
            <a:chExt cx="397907" cy="397907"/>
          </a:xfrm>
        </p:grpSpPr>
        <p:sp>
          <p:nvSpPr>
            <p:cNvPr id="8344" name="Google Shape;8344;p5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53"/>
          <p:cNvGrpSpPr/>
          <p:nvPr/>
        </p:nvGrpSpPr>
        <p:grpSpPr>
          <a:xfrm>
            <a:off x="5273586" y="3308775"/>
            <a:ext cx="387681" cy="387661"/>
            <a:chOff x="266768" y="1721375"/>
            <a:chExt cx="397907" cy="397887"/>
          </a:xfrm>
        </p:grpSpPr>
        <p:sp>
          <p:nvSpPr>
            <p:cNvPr id="8347" name="Google Shape;8347;p5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53"/>
          <p:cNvGrpSpPr/>
          <p:nvPr/>
        </p:nvGrpSpPr>
        <p:grpSpPr>
          <a:xfrm>
            <a:off x="7395588" y="3308924"/>
            <a:ext cx="387539" cy="386888"/>
            <a:chOff x="2408992" y="1722875"/>
            <a:chExt cx="397761" cy="397093"/>
          </a:xfrm>
        </p:grpSpPr>
        <p:sp>
          <p:nvSpPr>
            <p:cNvPr id="8350" name="Google Shape;8350;p5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53"/>
          <p:cNvGrpSpPr/>
          <p:nvPr/>
        </p:nvGrpSpPr>
        <p:grpSpPr>
          <a:xfrm>
            <a:off x="5576404" y="3828305"/>
            <a:ext cx="387641" cy="387641"/>
            <a:chOff x="7199196" y="1561258"/>
            <a:chExt cx="397866" cy="397866"/>
          </a:xfrm>
        </p:grpSpPr>
        <p:sp>
          <p:nvSpPr>
            <p:cNvPr id="8353" name="Google Shape;8353;p5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53"/>
          <p:cNvGrpSpPr/>
          <p:nvPr/>
        </p:nvGrpSpPr>
        <p:grpSpPr>
          <a:xfrm>
            <a:off x="6332282" y="3308537"/>
            <a:ext cx="387661" cy="387661"/>
            <a:chOff x="1379798" y="1723250"/>
            <a:chExt cx="397887" cy="397887"/>
          </a:xfrm>
        </p:grpSpPr>
        <p:sp>
          <p:nvSpPr>
            <p:cNvPr id="8357" name="Google Shape;8357;p5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53"/>
          <p:cNvGrpSpPr/>
          <p:nvPr/>
        </p:nvGrpSpPr>
        <p:grpSpPr>
          <a:xfrm>
            <a:off x="5801242" y="3308537"/>
            <a:ext cx="387641" cy="387661"/>
            <a:chOff x="864491" y="1723250"/>
            <a:chExt cx="397866" cy="397887"/>
          </a:xfrm>
        </p:grpSpPr>
        <p:sp>
          <p:nvSpPr>
            <p:cNvPr id="8362" name="Google Shape;8362;p5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5" name="Google Shape;8365;p53"/>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6" name="Google Shape;8366;p53"/>
          <p:cNvGrpSpPr/>
          <p:nvPr/>
        </p:nvGrpSpPr>
        <p:grpSpPr>
          <a:xfrm>
            <a:off x="6568070" y="3827060"/>
            <a:ext cx="388966" cy="388966"/>
            <a:chOff x="1190625" y="238125"/>
            <a:chExt cx="5235075" cy="5235075"/>
          </a:xfrm>
        </p:grpSpPr>
        <p:sp>
          <p:nvSpPr>
            <p:cNvPr id="8367" name="Google Shape;8367;p5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9" name="Google Shape;8369;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73" name="Shape 8373"/>
        <p:cNvGrpSpPr/>
        <p:nvPr/>
      </p:nvGrpSpPr>
      <p:grpSpPr>
        <a:xfrm>
          <a:off x="0" y="0"/>
          <a:ext cx="0" cy="0"/>
          <a:chOff x="0" y="0"/>
          <a:chExt cx="0" cy="0"/>
        </a:xfrm>
      </p:grpSpPr>
      <p:pic>
        <p:nvPicPr>
          <p:cNvPr id="8374" name="Google Shape;8374;p5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Quotient and chain rule</a:t>
            </a:r>
            <a:endParaRPr/>
          </a:p>
        </p:txBody>
      </p:sp>
      <p:sp>
        <p:nvSpPr>
          <p:cNvPr id="1118" name="Google Shape;1118;p27"/>
          <p:cNvSpPr txBox="1"/>
          <p:nvPr>
            <p:ph idx="4294967295" type="subTitle"/>
          </p:nvPr>
        </p:nvSpPr>
        <p:spPr>
          <a:xfrm>
            <a:off x="900925" y="1222625"/>
            <a:ext cx="3208800" cy="172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Quotient rule</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If you are trying to find the derivative when two functions </a:t>
            </a:r>
            <a:r>
              <a:rPr b="1" lang="en"/>
              <a:t>f(x)</a:t>
            </a:r>
            <a:r>
              <a:rPr lang="en"/>
              <a:t> and </a:t>
            </a:r>
            <a:r>
              <a:rPr b="1" lang="en"/>
              <a:t>g(x)</a:t>
            </a:r>
            <a:r>
              <a:rPr lang="en"/>
              <a:t> are represented like </a:t>
            </a:r>
            <a:r>
              <a:rPr b="1" lang="en"/>
              <a:t>f(x)/g(x)</a:t>
            </a:r>
            <a:r>
              <a:rPr lang="en"/>
              <a:t>, here is what you need to do</a:t>
            </a:r>
            <a:endParaRPr/>
          </a:p>
        </p:txBody>
      </p:sp>
      <p:sp>
        <p:nvSpPr>
          <p:cNvPr id="1119" name="Google Shape;1119;p27"/>
          <p:cNvSpPr txBox="1"/>
          <p:nvPr>
            <p:ph idx="4294967295" type="subTitle"/>
          </p:nvPr>
        </p:nvSpPr>
        <p:spPr>
          <a:xfrm>
            <a:off x="900925" y="2952125"/>
            <a:ext cx="7353000" cy="162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looks like a lot, but it’s actually pretty simple if we do it enough times!</a:t>
            </a:r>
            <a:endParaRPr/>
          </a:p>
          <a:p>
            <a:pPr indent="0" lvl="0" marL="0" rtl="0" algn="l">
              <a:spcBef>
                <a:spcPts val="1000"/>
              </a:spcBef>
              <a:spcAft>
                <a:spcPts val="0"/>
              </a:spcAft>
              <a:buNone/>
            </a:pPr>
            <a:r>
              <a:rPr lang="en"/>
              <a:t>You take </a:t>
            </a:r>
            <a:r>
              <a:rPr b="1" lang="en"/>
              <a:t>g(x)</a:t>
            </a:r>
            <a:r>
              <a:rPr lang="en"/>
              <a:t> and multiply it by the derivative of </a:t>
            </a:r>
            <a:r>
              <a:rPr b="1" lang="en"/>
              <a:t>f(x)</a:t>
            </a:r>
            <a:r>
              <a:rPr lang="en"/>
              <a:t>, and then you subtract </a:t>
            </a:r>
            <a:r>
              <a:rPr b="1" lang="en"/>
              <a:t>f(x)</a:t>
            </a:r>
            <a:r>
              <a:rPr lang="en"/>
              <a:t> times the derivative of </a:t>
            </a:r>
            <a:r>
              <a:rPr b="1" lang="en"/>
              <a:t>g(x)</a:t>
            </a:r>
            <a:r>
              <a:rPr lang="en"/>
              <a:t>. The denominator is just the square of </a:t>
            </a:r>
            <a:r>
              <a:rPr b="1" lang="en"/>
              <a:t>g(x)</a:t>
            </a:r>
            <a:r>
              <a:rPr lang="en"/>
              <a:t>. What you assign to </a:t>
            </a:r>
            <a:r>
              <a:rPr b="1" lang="en"/>
              <a:t>f(x)</a:t>
            </a:r>
            <a:r>
              <a:rPr lang="en"/>
              <a:t> vs </a:t>
            </a:r>
            <a:r>
              <a:rPr b="1" lang="en"/>
              <a:t>g(x)</a:t>
            </a:r>
            <a:r>
              <a:rPr lang="en"/>
              <a:t> actually matters with quotient rule, unlike product rule</a:t>
            </a:r>
            <a:endParaRPr/>
          </a:p>
        </p:txBody>
      </p:sp>
      <p:grpSp>
        <p:nvGrpSpPr>
          <p:cNvPr id="1120" name="Google Shape;1120;p27"/>
          <p:cNvGrpSpPr/>
          <p:nvPr/>
        </p:nvGrpSpPr>
        <p:grpSpPr>
          <a:xfrm>
            <a:off x="4276353" y="1341208"/>
            <a:ext cx="3977580" cy="1071507"/>
            <a:chOff x="3971925" y="1447575"/>
            <a:chExt cx="4147200" cy="1117200"/>
          </a:xfrm>
        </p:grpSpPr>
        <p:sp>
          <p:nvSpPr>
            <p:cNvPr id="1121" name="Google Shape;1121;p27"/>
            <p:cNvSpPr/>
            <p:nvPr/>
          </p:nvSpPr>
          <p:spPr>
            <a:xfrm>
              <a:off x="3971925" y="1447575"/>
              <a:ext cx="4147200" cy="1117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2" name="Google Shape;1122;p27"/>
            <p:cNvCxnSpPr/>
            <p:nvPr/>
          </p:nvCxnSpPr>
          <p:spPr>
            <a:xfrm>
              <a:off x="5905500" y="1999925"/>
              <a:ext cx="2048400" cy="0"/>
            </a:xfrm>
            <a:prstGeom prst="straightConnector1">
              <a:avLst/>
            </a:prstGeom>
            <a:noFill/>
            <a:ln cap="flat" cmpd="sng" w="9525">
              <a:solidFill>
                <a:schemeClr val="dk1"/>
              </a:solidFill>
              <a:prstDash val="solid"/>
              <a:round/>
              <a:headEnd len="med" w="med" type="none"/>
              <a:tailEnd len="med" w="med" type="none"/>
            </a:ln>
          </p:spPr>
        </p:cxnSp>
        <p:sp>
          <p:nvSpPr>
            <p:cNvPr id="1123" name="Google Shape;1123;p27"/>
            <p:cNvSpPr txBox="1"/>
            <p:nvPr/>
          </p:nvSpPr>
          <p:spPr>
            <a:xfrm>
              <a:off x="6016485" y="1599725"/>
              <a:ext cx="18267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g(x)f’(x)-f(x)g’(x)</a:t>
              </a:r>
              <a:endParaRPr>
                <a:latin typeface="Nunito"/>
                <a:ea typeface="Nunito"/>
                <a:cs typeface="Nunito"/>
                <a:sym typeface="Nunito"/>
              </a:endParaRPr>
            </a:p>
          </p:txBody>
        </p:sp>
        <p:sp>
          <p:nvSpPr>
            <p:cNvPr id="1124" name="Google Shape;1124;p27"/>
            <p:cNvSpPr txBox="1"/>
            <p:nvPr/>
          </p:nvSpPr>
          <p:spPr>
            <a:xfrm>
              <a:off x="6016485" y="1999925"/>
              <a:ext cx="18267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 g(x) ]</a:t>
              </a:r>
              <a:r>
                <a:rPr baseline="30000" lang="en">
                  <a:latin typeface="Nunito"/>
                  <a:ea typeface="Nunito"/>
                  <a:cs typeface="Nunito"/>
                  <a:sym typeface="Nunito"/>
                </a:rPr>
                <a:t>2</a:t>
              </a:r>
              <a:endParaRPr baseline="30000">
                <a:latin typeface="Nunito"/>
                <a:ea typeface="Nunito"/>
                <a:cs typeface="Nunito"/>
                <a:sym typeface="Nunito"/>
              </a:endParaRPr>
            </a:p>
          </p:txBody>
        </p:sp>
        <p:cxnSp>
          <p:nvCxnSpPr>
            <p:cNvPr id="1125" name="Google Shape;1125;p27"/>
            <p:cNvCxnSpPr/>
            <p:nvPr/>
          </p:nvCxnSpPr>
          <p:spPr>
            <a:xfrm>
              <a:off x="4137125" y="1999925"/>
              <a:ext cx="548700" cy="0"/>
            </a:xfrm>
            <a:prstGeom prst="straightConnector1">
              <a:avLst/>
            </a:prstGeom>
            <a:noFill/>
            <a:ln cap="flat" cmpd="sng" w="9525">
              <a:solidFill>
                <a:schemeClr val="dk1"/>
              </a:solidFill>
              <a:prstDash val="solid"/>
              <a:round/>
              <a:headEnd len="med" w="med" type="none"/>
              <a:tailEnd len="med" w="med" type="none"/>
            </a:ln>
          </p:spPr>
        </p:cxnSp>
        <p:sp>
          <p:nvSpPr>
            <p:cNvPr id="1126" name="Google Shape;1126;p27"/>
            <p:cNvSpPr txBox="1"/>
            <p:nvPr/>
          </p:nvSpPr>
          <p:spPr>
            <a:xfrm>
              <a:off x="4137125" y="1999925"/>
              <a:ext cx="5487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dx</a:t>
              </a:r>
              <a:endParaRPr>
                <a:latin typeface="Nunito"/>
                <a:ea typeface="Nunito"/>
                <a:cs typeface="Nunito"/>
                <a:sym typeface="Nunito"/>
              </a:endParaRPr>
            </a:p>
          </p:txBody>
        </p:sp>
        <p:sp>
          <p:nvSpPr>
            <p:cNvPr id="1127" name="Google Shape;1127;p27"/>
            <p:cNvSpPr txBox="1"/>
            <p:nvPr/>
          </p:nvSpPr>
          <p:spPr>
            <a:xfrm>
              <a:off x="4137125" y="1599725"/>
              <a:ext cx="5487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d</a:t>
              </a:r>
              <a:endParaRPr>
                <a:latin typeface="Nunito"/>
                <a:ea typeface="Nunito"/>
                <a:cs typeface="Nunito"/>
                <a:sym typeface="Nunito"/>
              </a:endParaRPr>
            </a:p>
          </p:txBody>
        </p:sp>
        <p:cxnSp>
          <p:nvCxnSpPr>
            <p:cNvPr id="1128" name="Google Shape;1128;p27"/>
            <p:cNvCxnSpPr/>
            <p:nvPr/>
          </p:nvCxnSpPr>
          <p:spPr>
            <a:xfrm>
              <a:off x="4907013" y="1999925"/>
              <a:ext cx="548700" cy="0"/>
            </a:xfrm>
            <a:prstGeom prst="straightConnector1">
              <a:avLst/>
            </a:prstGeom>
            <a:noFill/>
            <a:ln cap="flat" cmpd="sng" w="9525">
              <a:solidFill>
                <a:schemeClr val="dk1"/>
              </a:solidFill>
              <a:prstDash val="solid"/>
              <a:round/>
              <a:headEnd len="med" w="med" type="none"/>
              <a:tailEnd len="med" w="med" type="none"/>
            </a:ln>
          </p:spPr>
        </p:cxnSp>
        <p:sp>
          <p:nvSpPr>
            <p:cNvPr id="1129" name="Google Shape;1129;p27"/>
            <p:cNvSpPr txBox="1"/>
            <p:nvPr/>
          </p:nvSpPr>
          <p:spPr>
            <a:xfrm>
              <a:off x="4907013" y="1999925"/>
              <a:ext cx="5487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g(x)</a:t>
              </a:r>
              <a:endParaRPr>
                <a:latin typeface="Nunito"/>
                <a:ea typeface="Nunito"/>
                <a:cs typeface="Nunito"/>
                <a:sym typeface="Nunito"/>
              </a:endParaRPr>
            </a:p>
          </p:txBody>
        </p:sp>
        <p:sp>
          <p:nvSpPr>
            <p:cNvPr id="1130" name="Google Shape;1130;p27"/>
            <p:cNvSpPr txBox="1"/>
            <p:nvPr/>
          </p:nvSpPr>
          <p:spPr>
            <a:xfrm>
              <a:off x="4907013" y="1599725"/>
              <a:ext cx="5487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F(x)</a:t>
              </a:r>
              <a:endParaRPr>
                <a:latin typeface="Nunito"/>
                <a:ea typeface="Nunito"/>
                <a:cs typeface="Nunito"/>
                <a:sym typeface="Nunito"/>
              </a:endParaRPr>
            </a:p>
          </p:txBody>
        </p:sp>
        <p:sp>
          <p:nvSpPr>
            <p:cNvPr id="1131" name="Google Shape;1131;p27"/>
            <p:cNvSpPr/>
            <p:nvPr/>
          </p:nvSpPr>
          <p:spPr>
            <a:xfrm>
              <a:off x="4857225" y="1713575"/>
              <a:ext cx="49800" cy="572700"/>
            </a:xfrm>
            <a:prstGeom prst="leftBracket">
              <a:avLst>
                <a:gd fmla="val 833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7"/>
            <p:cNvSpPr/>
            <p:nvPr/>
          </p:nvSpPr>
          <p:spPr>
            <a:xfrm flipH="1">
              <a:off x="5455725" y="1713575"/>
              <a:ext cx="49800" cy="572700"/>
            </a:xfrm>
            <a:prstGeom prst="leftBracket">
              <a:avLst>
                <a:gd fmla="val 833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7"/>
            <p:cNvSpPr txBox="1"/>
            <p:nvPr/>
          </p:nvSpPr>
          <p:spPr>
            <a:xfrm>
              <a:off x="5573575" y="1791520"/>
              <a:ext cx="274200" cy="4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a:t>
              </a:r>
              <a:endParaRPr>
                <a:latin typeface="Nunito"/>
                <a:ea typeface="Nunito"/>
                <a:cs typeface="Nunito"/>
                <a:sym typeface="Nunit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Quotient and chain rule</a:t>
            </a:r>
            <a:endParaRPr/>
          </a:p>
        </p:txBody>
      </p:sp>
      <p:sp>
        <p:nvSpPr>
          <p:cNvPr id="1139" name="Google Shape;1139;p28"/>
          <p:cNvSpPr txBox="1"/>
          <p:nvPr>
            <p:ph idx="4294967295" type="subTitle"/>
          </p:nvPr>
        </p:nvSpPr>
        <p:spPr>
          <a:xfrm>
            <a:off x="900925" y="1818200"/>
            <a:ext cx="6267300" cy="196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do an example.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we have </a:t>
            </a:r>
            <a:r>
              <a:rPr b="1" lang="en"/>
              <a:t>(2x</a:t>
            </a:r>
            <a:r>
              <a:rPr b="1" baseline="30000" lang="en"/>
              <a:t>2</a:t>
            </a:r>
            <a:r>
              <a:rPr b="1" lang="en"/>
              <a:t> + 5)/4x</a:t>
            </a:r>
            <a:r>
              <a:rPr lang="en"/>
              <a:t>, how would we find the derivative with quotient rule?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f(x)</a:t>
            </a:r>
            <a:r>
              <a:rPr lang="en"/>
              <a:t> would be </a:t>
            </a:r>
            <a:r>
              <a:rPr b="1" lang="en"/>
              <a:t>2x</a:t>
            </a:r>
            <a:r>
              <a:rPr b="1" baseline="30000" lang="en"/>
              <a:t>2</a:t>
            </a:r>
            <a:r>
              <a:rPr b="1" lang="en"/>
              <a:t> + 5</a:t>
            </a:r>
            <a:r>
              <a:rPr lang="en"/>
              <a:t> and </a:t>
            </a:r>
            <a:r>
              <a:rPr b="1" lang="en"/>
              <a:t>g(x)</a:t>
            </a:r>
            <a:r>
              <a:rPr lang="en"/>
              <a:t> would be </a:t>
            </a:r>
            <a:r>
              <a:rPr b="1" lang="en"/>
              <a:t>4x</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Quotient and chain rule</a:t>
            </a:r>
            <a:endParaRPr/>
          </a:p>
        </p:txBody>
      </p:sp>
      <p:sp>
        <p:nvSpPr>
          <p:cNvPr id="1145" name="Google Shape;1145;p29"/>
          <p:cNvSpPr txBox="1"/>
          <p:nvPr>
            <p:ph idx="4294967295" type="subTitle"/>
          </p:nvPr>
        </p:nvSpPr>
        <p:spPr>
          <a:xfrm>
            <a:off x="900925" y="1585575"/>
            <a:ext cx="6318900" cy="242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take the derivative of both of these functions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a:t>
            </a:r>
            <a:r>
              <a:rPr b="1" lang="en"/>
              <a:t>f(x)</a:t>
            </a:r>
            <a:r>
              <a:rPr lang="en"/>
              <a:t> we take the derivative of each term separately. We would use the power rule for </a:t>
            </a:r>
            <a:r>
              <a:rPr b="1" lang="en"/>
              <a:t>2x</a:t>
            </a:r>
            <a:r>
              <a:rPr b="1" baseline="30000" lang="en"/>
              <a:t>2</a:t>
            </a:r>
            <a:r>
              <a:rPr lang="en"/>
              <a:t> and get </a:t>
            </a:r>
            <a:r>
              <a:rPr b="1" lang="en"/>
              <a:t>4x</a:t>
            </a:r>
            <a:r>
              <a:rPr lang="en"/>
              <a:t> for the derivative. </a:t>
            </a:r>
            <a:r>
              <a:rPr b="1" lang="en"/>
              <a:t>The derivative of 5, a constant, is 0. So f’(x) = 4x</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For g(x), remember that the derivative of a term with the degree of 1 is just its coefficient. So </a:t>
            </a:r>
            <a:r>
              <a:rPr b="1" lang="en"/>
              <a:t>g’(x) = 4</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Quotient and chain rule</a:t>
            </a:r>
            <a:endParaRPr/>
          </a:p>
        </p:txBody>
      </p:sp>
      <p:sp>
        <p:nvSpPr>
          <p:cNvPr id="1151" name="Google Shape;1151;p30"/>
          <p:cNvSpPr txBox="1"/>
          <p:nvPr>
            <p:ph idx="4294967295" type="subTitle"/>
          </p:nvPr>
        </p:nvSpPr>
        <p:spPr>
          <a:xfrm>
            <a:off x="900925" y="1527425"/>
            <a:ext cx="68379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that we have all the info we need, let’s plug everything in</a:t>
            </a:r>
            <a:endParaRPr/>
          </a:p>
        </p:txBody>
      </p:sp>
      <p:sp>
        <p:nvSpPr>
          <p:cNvPr id="1152" name="Google Shape;1152;p30"/>
          <p:cNvSpPr txBox="1"/>
          <p:nvPr>
            <p:ph idx="4294967295" type="subTitle"/>
          </p:nvPr>
        </p:nvSpPr>
        <p:spPr>
          <a:xfrm>
            <a:off x="1766988" y="2162075"/>
            <a:ext cx="2469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numerator is </a:t>
            </a:r>
            <a:br>
              <a:rPr lang="en"/>
            </a:br>
            <a:r>
              <a:rPr b="1" lang="en"/>
              <a:t>g(x)f’(x) – f(x)g’(x)</a:t>
            </a:r>
            <a:endParaRPr b="1"/>
          </a:p>
        </p:txBody>
      </p:sp>
      <p:sp>
        <p:nvSpPr>
          <p:cNvPr id="1153" name="Google Shape;1153;p30"/>
          <p:cNvSpPr txBox="1"/>
          <p:nvPr>
            <p:ph idx="4294967295" type="subTitle"/>
          </p:nvPr>
        </p:nvSpPr>
        <p:spPr>
          <a:xfrm>
            <a:off x="4384479" y="2162075"/>
            <a:ext cx="33093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That translates to </a:t>
            </a:r>
            <a:br>
              <a:rPr lang="en"/>
            </a:br>
            <a:r>
              <a:rPr b="1" lang="en"/>
              <a:t>(4x(4x)) – (2x</a:t>
            </a:r>
            <a:r>
              <a:rPr b="1" baseline="30000" lang="en"/>
              <a:t>2</a:t>
            </a:r>
            <a:r>
              <a:rPr b="1" lang="en"/>
              <a:t> + 5)(4)</a:t>
            </a:r>
            <a:endParaRPr b="1"/>
          </a:p>
        </p:txBody>
      </p:sp>
      <p:sp>
        <p:nvSpPr>
          <p:cNvPr id="1154" name="Google Shape;1154;p30"/>
          <p:cNvSpPr txBox="1"/>
          <p:nvPr>
            <p:ph idx="4294967295" type="subTitle"/>
          </p:nvPr>
        </p:nvSpPr>
        <p:spPr>
          <a:xfrm>
            <a:off x="1766988" y="2985750"/>
            <a:ext cx="2469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denominator is </a:t>
            </a:r>
            <a:br>
              <a:rPr lang="en"/>
            </a:br>
            <a:r>
              <a:rPr b="1" lang="en"/>
              <a:t>[4x]</a:t>
            </a:r>
            <a:r>
              <a:rPr b="1" baseline="30000" lang="en"/>
              <a:t>2</a:t>
            </a:r>
            <a:endParaRPr b="1" baseline="30000"/>
          </a:p>
        </p:txBody>
      </p:sp>
      <p:sp>
        <p:nvSpPr>
          <p:cNvPr id="1155" name="Google Shape;1155;p30"/>
          <p:cNvSpPr txBox="1"/>
          <p:nvPr>
            <p:ph idx="4294967295" type="subTitle"/>
          </p:nvPr>
        </p:nvSpPr>
        <p:spPr>
          <a:xfrm>
            <a:off x="4384463" y="2985750"/>
            <a:ext cx="33543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Combine them to get </a:t>
            </a:r>
            <a:br>
              <a:rPr lang="en"/>
            </a:br>
            <a:r>
              <a:rPr b="1" lang="en"/>
              <a:t>[(4x(4x)) – (2x</a:t>
            </a:r>
            <a:r>
              <a:rPr b="1" baseline="30000" lang="en"/>
              <a:t>2</a:t>
            </a:r>
            <a:r>
              <a:rPr b="1" lang="en"/>
              <a:t> + 5)(4)]/16x</a:t>
            </a:r>
            <a:r>
              <a:rPr b="1" baseline="30000" lang="en"/>
              <a:t>2</a:t>
            </a:r>
            <a:endParaRPr b="1" baseline="30000"/>
          </a:p>
        </p:txBody>
      </p:sp>
      <p:sp>
        <p:nvSpPr>
          <p:cNvPr id="1156" name="Google Shape;1156;p30"/>
          <p:cNvSpPr txBox="1"/>
          <p:nvPr>
            <p:ph idx="4294967295" type="subTitle"/>
          </p:nvPr>
        </p:nvSpPr>
        <p:spPr>
          <a:xfrm>
            <a:off x="900925" y="3805475"/>
            <a:ext cx="68379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simplified answer will be left as an answer for the reader!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0" name="Shape 1160"/>
        <p:cNvGrpSpPr/>
        <p:nvPr/>
      </p:nvGrpSpPr>
      <p:grpSpPr>
        <a:xfrm>
          <a:off x="0" y="0"/>
          <a:ext cx="0" cy="0"/>
          <a:chOff x="0" y="0"/>
          <a:chExt cx="0" cy="0"/>
        </a:xfrm>
      </p:grpSpPr>
      <p:sp>
        <p:nvSpPr>
          <p:cNvPr id="1161" name="Google Shape;1161;p31"/>
          <p:cNvSpPr/>
          <p:nvPr/>
        </p:nvSpPr>
        <p:spPr>
          <a:xfrm>
            <a:off x="3225275" y="2316975"/>
            <a:ext cx="2613300" cy="704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Quotient and chain rule</a:t>
            </a:r>
            <a:endParaRPr/>
          </a:p>
        </p:txBody>
      </p:sp>
      <p:sp>
        <p:nvSpPr>
          <p:cNvPr id="1163" name="Google Shape;1163;p31"/>
          <p:cNvSpPr txBox="1"/>
          <p:nvPr>
            <p:ph idx="4294967295" type="subTitle"/>
          </p:nvPr>
        </p:nvSpPr>
        <p:spPr>
          <a:xfrm>
            <a:off x="3225275" y="1908425"/>
            <a:ext cx="2103000" cy="3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Chain rule</a:t>
            </a:r>
            <a:endParaRPr/>
          </a:p>
        </p:txBody>
      </p:sp>
      <p:sp>
        <p:nvSpPr>
          <p:cNvPr id="1164" name="Google Shape;1164;p31"/>
          <p:cNvSpPr txBox="1"/>
          <p:nvPr/>
        </p:nvSpPr>
        <p:spPr>
          <a:xfrm>
            <a:off x="3434677" y="2440425"/>
            <a:ext cx="21945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Nunito"/>
                <a:ea typeface="Nunito"/>
                <a:cs typeface="Nunito"/>
                <a:sym typeface="Nunito"/>
              </a:rPr>
              <a:t>F(</a:t>
            </a:r>
            <a:r>
              <a:rPr lang="en" sz="1800">
                <a:latin typeface="Nunito"/>
                <a:ea typeface="Nunito"/>
                <a:cs typeface="Nunito"/>
                <a:sym typeface="Nunito"/>
              </a:rPr>
              <a:t>g(x))=f’(g(x))·g’</a:t>
            </a:r>
            <a:r>
              <a:rPr baseline="30000" lang="en" sz="1800">
                <a:latin typeface="Nunito"/>
                <a:ea typeface="Nunito"/>
                <a:cs typeface="Nunito"/>
                <a:sym typeface="Nunito"/>
              </a:rPr>
              <a:t>(x)</a:t>
            </a:r>
            <a:endParaRPr baseline="30000" sz="1800">
              <a:latin typeface="Nunito"/>
              <a:ea typeface="Nunito"/>
              <a:cs typeface="Nunito"/>
              <a:sym typeface="Nunito"/>
            </a:endParaRPr>
          </a:p>
        </p:txBody>
      </p:sp>
      <p:sp>
        <p:nvSpPr>
          <p:cNvPr id="1165" name="Google Shape;1165;p31"/>
          <p:cNvSpPr txBox="1"/>
          <p:nvPr>
            <p:ph idx="4294967295" type="subTitle"/>
          </p:nvPr>
        </p:nvSpPr>
        <p:spPr>
          <a:xfrm>
            <a:off x="900925" y="3313250"/>
            <a:ext cx="6949500" cy="3657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Above is the chain rule, which is used for finding derivatives of composite functions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Quotient and chain rule</a:t>
            </a:r>
            <a:endParaRPr/>
          </a:p>
        </p:txBody>
      </p:sp>
      <p:sp>
        <p:nvSpPr>
          <p:cNvPr id="1171" name="Google Shape;1171;p32"/>
          <p:cNvSpPr txBox="1"/>
          <p:nvPr>
            <p:ph idx="4294967295" type="subTitle"/>
          </p:nvPr>
        </p:nvSpPr>
        <p:spPr>
          <a:xfrm>
            <a:off x="900925" y="2007675"/>
            <a:ext cx="7315200" cy="158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work through an example</a:t>
            </a:r>
            <a:endParaRPr/>
          </a:p>
          <a:p>
            <a:pPr indent="0" lvl="0" marL="0" rtl="0" algn="l">
              <a:spcBef>
                <a:spcPts val="1000"/>
              </a:spcBef>
              <a:spcAft>
                <a:spcPts val="0"/>
              </a:spcAft>
              <a:buNone/>
            </a:pPr>
            <a:r>
              <a:rPr lang="en"/>
              <a:t>If we have </a:t>
            </a:r>
            <a:r>
              <a:rPr b="1" lang="en"/>
              <a:t>(x</a:t>
            </a:r>
            <a:r>
              <a:rPr b="1" baseline="30000" lang="en"/>
              <a:t>2</a:t>
            </a:r>
            <a:r>
              <a:rPr b="1" lang="en"/>
              <a:t> – 7)</a:t>
            </a:r>
            <a:r>
              <a:rPr b="1" baseline="30000" lang="en"/>
              <a:t>2</a:t>
            </a:r>
            <a:r>
              <a:rPr lang="en"/>
              <a:t> as your function, </a:t>
            </a:r>
            <a:r>
              <a:rPr b="1" lang="en"/>
              <a:t>f(x)</a:t>
            </a:r>
            <a:r>
              <a:rPr lang="en"/>
              <a:t> would be </a:t>
            </a:r>
            <a:r>
              <a:rPr b="1" lang="en"/>
              <a:t>x</a:t>
            </a:r>
            <a:r>
              <a:rPr b="1" baseline="30000" lang="en"/>
              <a:t>2</a:t>
            </a:r>
            <a:r>
              <a:rPr lang="en"/>
              <a:t> and </a:t>
            </a:r>
            <a:r>
              <a:rPr b="1" lang="en"/>
              <a:t>g(x)</a:t>
            </a:r>
            <a:r>
              <a:rPr lang="en"/>
              <a:t> would be </a:t>
            </a:r>
            <a:r>
              <a:rPr b="1" lang="en"/>
              <a:t>(x</a:t>
            </a:r>
            <a:r>
              <a:rPr b="1" baseline="30000" lang="en"/>
              <a:t>2</a:t>
            </a:r>
            <a:r>
              <a:rPr b="1" lang="en"/>
              <a:t> – 7)</a:t>
            </a:r>
            <a:r>
              <a:rPr lang="en"/>
              <a:t> </a:t>
            </a:r>
            <a:endParaRPr/>
          </a:p>
          <a:p>
            <a:pPr indent="0" lvl="0" marL="0" rtl="0" algn="l">
              <a:spcBef>
                <a:spcPts val="1000"/>
              </a:spcBef>
              <a:spcAft>
                <a:spcPts val="0"/>
              </a:spcAft>
              <a:buNone/>
            </a:pPr>
            <a:r>
              <a:rPr lang="en"/>
              <a:t>Knowing that, let’s find the derivative of this composite function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Rules for Evaluating Derivatives Part 2 by Slidesgo">
  <a:themeElements>
    <a:clrScheme name="Simple Light">
      <a:dk1>
        <a:srgbClr val="191919"/>
      </a:dk1>
      <a:lt1>
        <a:srgbClr val="CDB1FF"/>
      </a:lt1>
      <a:dk2>
        <a:srgbClr val="C4C6FB"/>
      </a:dk2>
      <a:lt2>
        <a:srgbClr val="F1F3E8"/>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